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596" r:id="rId2"/>
    <p:sldId id="597" r:id="rId3"/>
    <p:sldId id="598" r:id="rId4"/>
    <p:sldId id="599" r:id="rId5"/>
    <p:sldId id="600" r:id="rId6"/>
    <p:sldId id="601" r:id="rId7"/>
    <p:sldId id="602" r:id="rId8"/>
    <p:sldId id="707" r:id="rId9"/>
    <p:sldId id="603" r:id="rId10"/>
    <p:sldId id="606" r:id="rId11"/>
    <p:sldId id="608" r:id="rId12"/>
    <p:sldId id="610" r:id="rId13"/>
    <p:sldId id="611" r:id="rId14"/>
    <p:sldId id="612" r:id="rId15"/>
    <p:sldId id="613" r:id="rId16"/>
    <p:sldId id="615" r:id="rId17"/>
    <p:sldId id="616" r:id="rId18"/>
    <p:sldId id="617" r:id="rId19"/>
    <p:sldId id="618" r:id="rId20"/>
    <p:sldId id="621" r:id="rId21"/>
    <p:sldId id="622" r:id="rId22"/>
    <p:sldId id="644" r:id="rId23"/>
    <p:sldId id="708" r:id="rId24"/>
    <p:sldId id="664" r:id="rId25"/>
    <p:sldId id="665" r:id="rId26"/>
    <p:sldId id="666" r:id="rId27"/>
    <p:sldId id="653" r:id="rId28"/>
    <p:sldId id="667" r:id="rId29"/>
    <p:sldId id="668" r:id="rId30"/>
    <p:sldId id="671" r:id="rId31"/>
    <p:sldId id="672" r:id="rId32"/>
    <p:sldId id="677" r:id="rId33"/>
    <p:sldId id="678" r:id="rId34"/>
    <p:sldId id="680" r:id="rId35"/>
    <p:sldId id="682" r:id="rId36"/>
    <p:sldId id="683" r:id="rId37"/>
    <p:sldId id="684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9" roundtripDataSignature="AMtx7mjzBjUkWHi5jZ+kPuS6JVKNxAZV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35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35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35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35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3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82AD7-C9FC-44D1-BC70-F1C6E771A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7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2EDC4-555F-4311-A11E-4ED05E80CC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23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3" Type="http://schemas.microsoft.com/office/2007/relationships/media" Target="../media/media2.mp3"/><Relationship Id="rId21" Type="http://schemas.openxmlformats.org/officeDocument/2006/relationships/slideLayout" Target="../slideLayouts/slideLayout1.xml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audio" Target="../media/media10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5" Type="http://schemas.microsoft.com/office/2007/relationships/media" Target="../media/media8.mp3"/><Relationship Id="rId10" Type="http://schemas.openxmlformats.org/officeDocument/2006/relationships/audio" Target="../media/media5.mp3"/><Relationship Id="rId19" Type="http://schemas.microsoft.com/office/2007/relationships/media" Target="../media/media10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p3"/><Relationship Id="rId1" Type="http://schemas.microsoft.com/office/2007/relationships/media" Target="../media/media57.mp3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mp3"/><Relationship Id="rId13" Type="http://schemas.microsoft.com/office/2007/relationships/media" Target="../media/media17.mp3"/><Relationship Id="rId18" Type="http://schemas.openxmlformats.org/officeDocument/2006/relationships/audio" Target="../media/media19.mp3"/><Relationship Id="rId3" Type="http://schemas.microsoft.com/office/2007/relationships/media" Target="../media/media12.mp3"/><Relationship Id="rId7" Type="http://schemas.microsoft.com/office/2007/relationships/media" Target="../media/media14.mp3"/><Relationship Id="rId12" Type="http://schemas.openxmlformats.org/officeDocument/2006/relationships/audio" Target="../media/media16.mp3"/><Relationship Id="rId17" Type="http://schemas.microsoft.com/office/2007/relationships/media" Target="../media/media19.mp3"/><Relationship Id="rId2" Type="http://schemas.openxmlformats.org/officeDocument/2006/relationships/audio" Target="../media/media11.mp3"/><Relationship Id="rId16" Type="http://schemas.openxmlformats.org/officeDocument/2006/relationships/audio" Target="../media/media18.mp3"/><Relationship Id="rId20" Type="http://schemas.openxmlformats.org/officeDocument/2006/relationships/image" Target="../media/image1.png"/><Relationship Id="rId1" Type="http://schemas.microsoft.com/office/2007/relationships/media" Target="../media/media11.mp3"/><Relationship Id="rId6" Type="http://schemas.openxmlformats.org/officeDocument/2006/relationships/audio" Target="../media/media13.mp3"/><Relationship Id="rId11" Type="http://schemas.microsoft.com/office/2007/relationships/media" Target="../media/media16.mp3"/><Relationship Id="rId5" Type="http://schemas.microsoft.com/office/2007/relationships/media" Target="../media/media13.mp3"/><Relationship Id="rId15" Type="http://schemas.microsoft.com/office/2007/relationships/media" Target="../media/media18.mp3"/><Relationship Id="rId10" Type="http://schemas.openxmlformats.org/officeDocument/2006/relationships/audio" Target="../media/media15.mp3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12.mp3"/><Relationship Id="rId9" Type="http://schemas.microsoft.com/office/2007/relationships/media" Target="../media/media15.mp3"/><Relationship Id="rId14" Type="http://schemas.openxmlformats.org/officeDocument/2006/relationships/audio" Target="../media/media17.mp3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31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39.jpg"/><Relationship Id="rId4" Type="http://schemas.openxmlformats.org/officeDocument/2006/relationships/image" Target="../media/image45.jp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microsoft.com/office/2007/relationships/hdphoto" Target="../media/hdphoto4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3.wdp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9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70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69.png"/><Relationship Id="rId5" Type="http://schemas.openxmlformats.org/officeDocument/2006/relationships/image" Target="../media/image66.jpeg"/><Relationship Id="rId10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4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mp3"/><Relationship Id="rId13" Type="http://schemas.microsoft.com/office/2007/relationships/media" Target="../media/media26.mp3"/><Relationship Id="rId18" Type="http://schemas.openxmlformats.org/officeDocument/2006/relationships/audio" Target="../media/media28.mp3"/><Relationship Id="rId3" Type="http://schemas.microsoft.com/office/2007/relationships/media" Target="../media/media21.mp3"/><Relationship Id="rId21" Type="http://schemas.openxmlformats.org/officeDocument/2006/relationships/slideLayout" Target="../slideLayouts/slideLayout2.xml"/><Relationship Id="rId7" Type="http://schemas.microsoft.com/office/2007/relationships/media" Target="../media/media23.mp3"/><Relationship Id="rId12" Type="http://schemas.openxmlformats.org/officeDocument/2006/relationships/audio" Target="../media/media25.mp3"/><Relationship Id="rId17" Type="http://schemas.microsoft.com/office/2007/relationships/media" Target="../media/media28.mp3"/><Relationship Id="rId2" Type="http://schemas.openxmlformats.org/officeDocument/2006/relationships/audio" Target="../media/media20.mp3"/><Relationship Id="rId16" Type="http://schemas.openxmlformats.org/officeDocument/2006/relationships/audio" Target="../media/media27.mp3"/><Relationship Id="rId20" Type="http://schemas.openxmlformats.org/officeDocument/2006/relationships/audio" Target="../media/media29.mp3"/><Relationship Id="rId1" Type="http://schemas.microsoft.com/office/2007/relationships/media" Target="../media/media20.mp3"/><Relationship Id="rId6" Type="http://schemas.openxmlformats.org/officeDocument/2006/relationships/audio" Target="../media/media22.mp3"/><Relationship Id="rId11" Type="http://schemas.microsoft.com/office/2007/relationships/media" Target="../media/media25.mp3"/><Relationship Id="rId5" Type="http://schemas.microsoft.com/office/2007/relationships/media" Target="../media/media22.mp3"/><Relationship Id="rId15" Type="http://schemas.microsoft.com/office/2007/relationships/media" Target="../media/media27.mp3"/><Relationship Id="rId23" Type="http://schemas.openxmlformats.org/officeDocument/2006/relationships/image" Target="../media/image1.png"/><Relationship Id="rId10" Type="http://schemas.openxmlformats.org/officeDocument/2006/relationships/audio" Target="../media/media24.mp3"/><Relationship Id="rId19" Type="http://schemas.microsoft.com/office/2007/relationships/media" Target="../media/media29.mp3"/><Relationship Id="rId4" Type="http://schemas.openxmlformats.org/officeDocument/2006/relationships/audio" Target="../media/media21.mp3"/><Relationship Id="rId9" Type="http://schemas.microsoft.com/office/2007/relationships/media" Target="../media/media24.mp3"/><Relationship Id="rId14" Type="http://schemas.openxmlformats.org/officeDocument/2006/relationships/audio" Target="../media/media26.mp3"/><Relationship Id="rId2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9.png"/><Relationship Id="rId10" Type="http://schemas.microsoft.com/office/2007/relationships/hdphoto" Target="../media/hdphoto7.wdp"/><Relationship Id="rId4" Type="http://schemas.openxmlformats.org/officeDocument/2006/relationships/image" Target="../media/image88.jpeg"/><Relationship Id="rId9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5.jpeg"/><Relationship Id="rId7" Type="http://schemas.openxmlformats.org/officeDocument/2006/relationships/image" Target="../media/image99.png"/><Relationship Id="rId12" Type="http://schemas.openxmlformats.org/officeDocument/2006/relationships/image" Target="../media/image100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microsoft.com/office/2007/relationships/hdphoto" Target="../media/hdphoto7.wdp"/><Relationship Id="rId5" Type="http://schemas.openxmlformats.org/officeDocument/2006/relationships/image" Target="../media/image97.jpeg"/><Relationship Id="rId10" Type="http://schemas.openxmlformats.org/officeDocument/2006/relationships/image" Target="../media/image92.png"/><Relationship Id="rId4" Type="http://schemas.openxmlformats.org/officeDocument/2006/relationships/image" Target="../media/image96.png"/><Relationship Id="rId9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33.mp3"/><Relationship Id="rId13" Type="http://schemas.microsoft.com/office/2007/relationships/media" Target="../media/media36.mp3"/><Relationship Id="rId18" Type="http://schemas.openxmlformats.org/officeDocument/2006/relationships/audio" Target="../media/media38.mp3"/><Relationship Id="rId3" Type="http://schemas.microsoft.com/office/2007/relationships/media" Target="../media/media31.mp3"/><Relationship Id="rId21" Type="http://schemas.openxmlformats.org/officeDocument/2006/relationships/slideLayout" Target="../slideLayouts/slideLayout2.xml"/><Relationship Id="rId7" Type="http://schemas.microsoft.com/office/2007/relationships/media" Target="../media/media33.mp3"/><Relationship Id="rId12" Type="http://schemas.openxmlformats.org/officeDocument/2006/relationships/audio" Target="../media/media35.mp3"/><Relationship Id="rId17" Type="http://schemas.microsoft.com/office/2007/relationships/media" Target="../media/media38.mp3"/><Relationship Id="rId2" Type="http://schemas.openxmlformats.org/officeDocument/2006/relationships/audio" Target="../media/media30.mp3"/><Relationship Id="rId16" Type="http://schemas.openxmlformats.org/officeDocument/2006/relationships/audio" Target="../media/media37.mp3"/><Relationship Id="rId20" Type="http://schemas.openxmlformats.org/officeDocument/2006/relationships/audio" Target="../media/media39.mp3"/><Relationship Id="rId1" Type="http://schemas.microsoft.com/office/2007/relationships/media" Target="../media/media30.mp3"/><Relationship Id="rId6" Type="http://schemas.openxmlformats.org/officeDocument/2006/relationships/audio" Target="../media/media32.mp3"/><Relationship Id="rId11" Type="http://schemas.microsoft.com/office/2007/relationships/media" Target="../media/media35.mp3"/><Relationship Id="rId5" Type="http://schemas.microsoft.com/office/2007/relationships/media" Target="../media/media32.mp3"/><Relationship Id="rId15" Type="http://schemas.microsoft.com/office/2007/relationships/media" Target="../media/media37.mp3"/><Relationship Id="rId10" Type="http://schemas.openxmlformats.org/officeDocument/2006/relationships/audio" Target="../media/media34.mp3"/><Relationship Id="rId19" Type="http://schemas.microsoft.com/office/2007/relationships/media" Target="../media/media39.mp3"/><Relationship Id="rId4" Type="http://schemas.openxmlformats.org/officeDocument/2006/relationships/audio" Target="../media/media31.mp3"/><Relationship Id="rId9" Type="http://schemas.microsoft.com/office/2007/relationships/media" Target="../media/media34.mp3"/><Relationship Id="rId14" Type="http://schemas.openxmlformats.org/officeDocument/2006/relationships/audio" Target="../media/media36.mp3"/><Relationship Id="rId2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3.mp3"/><Relationship Id="rId13" Type="http://schemas.microsoft.com/office/2007/relationships/media" Target="../media/media46.mp3"/><Relationship Id="rId18" Type="http://schemas.openxmlformats.org/officeDocument/2006/relationships/audio" Target="../media/media48.mp3"/><Relationship Id="rId3" Type="http://schemas.microsoft.com/office/2007/relationships/media" Target="../media/media41.mp3"/><Relationship Id="rId21" Type="http://schemas.openxmlformats.org/officeDocument/2006/relationships/slideLayout" Target="../slideLayouts/slideLayout2.xml"/><Relationship Id="rId7" Type="http://schemas.microsoft.com/office/2007/relationships/media" Target="../media/media43.mp3"/><Relationship Id="rId12" Type="http://schemas.openxmlformats.org/officeDocument/2006/relationships/audio" Target="../media/media45.mp3"/><Relationship Id="rId17" Type="http://schemas.microsoft.com/office/2007/relationships/media" Target="../media/media48.mp3"/><Relationship Id="rId2" Type="http://schemas.openxmlformats.org/officeDocument/2006/relationships/audio" Target="../media/media40.mp3"/><Relationship Id="rId16" Type="http://schemas.openxmlformats.org/officeDocument/2006/relationships/audio" Target="../media/media47.mp3"/><Relationship Id="rId20" Type="http://schemas.openxmlformats.org/officeDocument/2006/relationships/audio" Target="../media/media49.mp3"/><Relationship Id="rId1" Type="http://schemas.microsoft.com/office/2007/relationships/media" Target="../media/media40.mp3"/><Relationship Id="rId6" Type="http://schemas.openxmlformats.org/officeDocument/2006/relationships/audio" Target="../media/media42.mp3"/><Relationship Id="rId11" Type="http://schemas.microsoft.com/office/2007/relationships/media" Target="../media/media45.mp3"/><Relationship Id="rId5" Type="http://schemas.microsoft.com/office/2007/relationships/media" Target="../media/media42.mp3"/><Relationship Id="rId15" Type="http://schemas.microsoft.com/office/2007/relationships/media" Target="../media/media47.mp3"/><Relationship Id="rId10" Type="http://schemas.openxmlformats.org/officeDocument/2006/relationships/audio" Target="../media/media44.mp3"/><Relationship Id="rId19" Type="http://schemas.microsoft.com/office/2007/relationships/media" Target="../media/media49.mp3"/><Relationship Id="rId4" Type="http://schemas.openxmlformats.org/officeDocument/2006/relationships/audio" Target="../media/media41.mp3"/><Relationship Id="rId9" Type="http://schemas.microsoft.com/office/2007/relationships/media" Target="../media/media44.mp3"/><Relationship Id="rId14" Type="http://schemas.openxmlformats.org/officeDocument/2006/relationships/audio" Target="../media/media46.mp3"/><Relationship Id="rId2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7.mp3"/><Relationship Id="rId13" Type="http://schemas.microsoft.com/office/2007/relationships/media" Target="../media/media53.mp3"/><Relationship Id="rId18" Type="http://schemas.openxmlformats.org/officeDocument/2006/relationships/audio" Target="../media/media48.mp3"/><Relationship Id="rId3" Type="http://schemas.microsoft.com/office/2007/relationships/media" Target="../media/media46.mp3"/><Relationship Id="rId21" Type="http://schemas.openxmlformats.org/officeDocument/2006/relationships/slideLayout" Target="../slideLayouts/slideLayout2.xml"/><Relationship Id="rId7" Type="http://schemas.microsoft.com/office/2007/relationships/media" Target="../media/media47.mp3"/><Relationship Id="rId12" Type="http://schemas.openxmlformats.org/officeDocument/2006/relationships/audio" Target="../media/media52.mp3"/><Relationship Id="rId17" Type="http://schemas.microsoft.com/office/2007/relationships/media" Target="../media/media48.mp3"/><Relationship Id="rId2" Type="http://schemas.openxmlformats.org/officeDocument/2006/relationships/audio" Target="../media/media45.mp3"/><Relationship Id="rId16" Type="http://schemas.openxmlformats.org/officeDocument/2006/relationships/audio" Target="../media/media54.mp3"/><Relationship Id="rId20" Type="http://schemas.openxmlformats.org/officeDocument/2006/relationships/audio" Target="../media/media49.mp3"/><Relationship Id="rId1" Type="http://schemas.microsoft.com/office/2007/relationships/media" Target="../media/media45.mp3"/><Relationship Id="rId6" Type="http://schemas.openxmlformats.org/officeDocument/2006/relationships/audio" Target="../media/media50.mp3"/><Relationship Id="rId11" Type="http://schemas.microsoft.com/office/2007/relationships/media" Target="../media/media52.mp3"/><Relationship Id="rId24" Type="http://schemas.openxmlformats.org/officeDocument/2006/relationships/image" Target="../media/image7.jpeg"/><Relationship Id="rId5" Type="http://schemas.microsoft.com/office/2007/relationships/media" Target="../media/media50.mp3"/><Relationship Id="rId15" Type="http://schemas.microsoft.com/office/2007/relationships/media" Target="../media/media54.mp3"/><Relationship Id="rId23" Type="http://schemas.openxmlformats.org/officeDocument/2006/relationships/image" Target="../media/image1.png"/><Relationship Id="rId10" Type="http://schemas.openxmlformats.org/officeDocument/2006/relationships/audio" Target="../media/media51.mp3"/><Relationship Id="rId19" Type="http://schemas.microsoft.com/office/2007/relationships/media" Target="../media/media49.mp3"/><Relationship Id="rId4" Type="http://schemas.openxmlformats.org/officeDocument/2006/relationships/audio" Target="../media/media46.mp3"/><Relationship Id="rId9" Type="http://schemas.microsoft.com/office/2007/relationships/media" Target="../media/media51.mp3"/><Relationship Id="rId14" Type="http://schemas.openxmlformats.org/officeDocument/2006/relationships/audio" Target="../media/media53.mp3"/><Relationship Id="rId2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3848"/>
            <a:ext cx="4060274" cy="533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ここ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1" y="1017794"/>
            <a:ext cx="4060274" cy="533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そこ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" y="1649373"/>
            <a:ext cx="4060274" cy="533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あそこ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3" y="2273519"/>
            <a:ext cx="4060274" cy="533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こちら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3" y="2897665"/>
            <a:ext cx="4060274" cy="4881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そちら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" y="3476181"/>
            <a:ext cx="4060274" cy="4881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あちら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3" y="4053080"/>
            <a:ext cx="4060274" cy="5801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インフォメーション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3" y="5403515"/>
            <a:ext cx="4060274" cy="5801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エスカレーター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4725219"/>
            <a:ext cx="4086400" cy="5801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エレベーター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6058575"/>
            <a:ext cx="4060274" cy="5801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きつえんしょ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9" name="7 インフォメーショ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444790" y="4125353"/>
            <a:ext cx="494326" cy="494326"/>
          </a:xfrm>
          <a:prstGeom prst="rect">
            <a:avLst/>
          </a:prstGeom>
        </p:spPr>
      </p:pic>
      <p:pic>
        <p:nvPicPr>
          <p:cNvPr id="40" name="10 エレベーター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486397" y="4824222"/>
            <a:ext cx="494326" cy="494326"/>
          </a:xfrm>
          <a:prstGeom prst="rect">
            <a:avLst/>
          </a:prstGeom>
        </p:spPr>
      </p:pic>
      <p:pic>
        <p:nvPicPr>
          <p:cNvPr id="43" name="11 喫煙所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506221" y="6093384"/>
            <a:ext cx="494326" cy="494326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4060271" y="333848"/>
            <a:ext cx="4701722" cy="4783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Chỗ này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069806" y="2893089"/>
            <a:ext cx="4675594" cy="4783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Đằng đó</a:t>
            </a:r>
            <a:r>
              <a:rPr lang="ja-JP" alt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 lịch sự hơn</a:t>
            </a:r>
            <a:r>
              <a:rPr lang="ja-JP" alt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そこ </a:t>
            </a:r>
            <a:r>
              <a:rPr lang="en-US" altLang="ja-JP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079439" y="3481057"/>
            <a:ext cx="4675594" cy="4783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Đằng kia</a:t>
            </a:r>
            <a:r>
              <a:rPr lang="ja-JP" alt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 lịch sự hơn</a:t>
            </a:r>
            <a:r>
              <a:rPr lang="ja-JP" alt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あそこ </a:t>
            </a:r>
            <a:r>
              <a:rPr lang="en-US" altLang="ja-JP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082869" y="4744512"/>
            <a:ext cx="4649468" cy="5740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Thang máy hộp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069806" y="4055369"/>
            <a:ext cx="4701723" cy="5643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Quầy thông tin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066375" y="1019301"/>
            <a:ext cx="4701722" cy="5297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Chỗ đó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66375" y="1655991"/>
            <a:ext cx="4701722" cy="5097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Chỗ đó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073505" y="2264019"/>
            <a:ext cx="4675252" cy="5227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Đằng này</a:t>
            </a:r>
            <a:r>
              <a:rPr lang="ja-JP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 lịch sự hơn</a:t>
            </a:r>
            <a:r>
              <a:rPr lang="ja-JP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ここ </a:t>
            </a:r>
            <a:r>
              <a:rPr lang="en-US" altLang="ja-JP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066374" y="6066246"/>
            <a:ext cx="4701723" cy="5724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Chỗ hút thuốc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79439" y="5397357"/>
            <a:ext cx="4701723" cy="5617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Thang cuốn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6" name="1 ここ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428036" y="369171"/>
            <a:ext cx="494326" cy="494326"/>
          </a:xfrm>
          <a:prstGeom prst="rect">
            <a:avLst/>
          </a:prstGeom>
        </p:spPr>
      </p:pic>
      <p:pic>
        <p:nvPicPr>
          <p:cNvPr id="67" name="2 こちら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428036" y="2297788"/>
            <a:ext cx="494326" cy="494326"/>
          </a:xfrm>
          <a:prstGeom prst="rect">
            <a:avLst/>
          </a:prstGeom>
        </p:spPr>
      </p:pic>
      <p:pic>
        <p:nvPicPr>
          <p:cNvPr id="68" name="3 そこ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413336" y="1051234"/>
            <a:ext cx="494326" cy="494326"/>
          </a:xfrm>
          <a:prstGeom prst="rect">
            <a:avLst/>
          </a:prstGeom>
        </p:spPr>
      </p:pic>
      <p:pic>
        <p:nvPicPr>
          <p:cNvPr id="69" name="4 そちら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413336" y="2898081"/>
            <a:ext cx="494326" cy="494326"/>
          </a:xfrm>
          <a:prstGeom prst="rect">
            <a:avLst/>
          </a:prstGeom>
        </p:spPr>
      </p:pic>
      <p:pic>
        <p:nvPicPr>
          <p:cNvPr id="70" name="5 あそこ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413336" y="1672530"/>
            <a:ext cx="494326" cy="494326"/>
          </a:xfrm>
          <a:prstGeom prst="rect">
            <a:avLst/>
          </a:prstGeom>
        </p:spPr>
      </p:pic>
      <p:pic>
        <p:nvPicPr>
          <p:cNvPr id="71" name="6 あちら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413336" y="3500143"/>
            <a:ext cx="494326" cy="494326"/>
          </a:xfrm>
          <a:prstGeom prst="rect">
            <a:avLst/>
          </a:prstGeom>
        </p:spPr>
      </p:pic>
      <p:pic>
        <p:nvPicPr>
          <p:cNvPr id="72" name="226044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444786" y="5467714"/>
            <a:ext cx="462872" cy="46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1515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audio>
              <p:cMediaNode vol="80000">
                <p:cTn id="1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  <p:bldLst>
      <p:bldP spid="4" grpId="0" animBg="1"/>
      <p:bldP spid="28" grpId="0" animBg="1"/>
      <p:bldP spid="29" grpId="0" animBg="1"/>
      <p:bldP spid="34" grpId="0" animBg="1"/>
      <p:bldP spid="41" grpId="0" animBg="1"/>
      <p:bldP spid="42" grpId="0" animBg="1"/>
      <p:bldP spid="26" grpId="0" animBg="1"/>
      <p:bldP spid="30" grpId="0" animBg="1"/>
      <p:bldP spid="31" grpId="0" animBg="1"/>
      <p:bldP spid="32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449" y="1148351"/>
            <a:ext cx="9387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mừng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Rounded Rectangle 5"/>
          <p:cNvSpPr/>
          <p:nvPr/>
        </p:nvSpPr>
        <p:spPr>
          <a:xfrm>
            <a:off x="3561806" y="1417715"/>
            <a:ext cx="3875314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ln w="0"/>
                <a:solidFill>
                  <a:schemeClr val="tx1"/>
                </a:solidFill>
                <a:latin typeface="+mn-ea"/>
              </a:rPr>
              <a:t>あのう、すみません</a:t>
            </a:r>
            <a:r>
              <a:rPr lang="ja-JP" altLang="en-US" sz="1800" dirty="0" smtClean="0">
                <a:ln w="0"/>
                <a:solidFill>
                  <a:schemeClr val="tx1"/>
                </a:solidFill>
                <a:latin typeface="+mn-ea"/>
              </a:rPr>
              <a:t>。</a:t>
            </a:r>
            <a:r>
              <a:rPr lang="en-US" altLang="ja-JP" sz="1800" dirty="0" smtClean="0">
                <a:ln w="0"/>
                <a:solidFill>
                  <a:schemeClr val="tx1"/>
                </a:solidFill>
                <a:latin typeface="+mn-ea"/>
              </a:rPr>
              <a:t>- Xin lỗi....</a:t>
            </a:r>
            <a:r>
              <a:rPr lang="en-US" sz="1800" dirty="0" smtClean="0">
                <a:ln w="0"/>
                <a:solidFill>
                  <a:schemeClr val="tx1"/>
                </a:solidFill>
                <a:latin typeface="+mn-ea"/>
              </a:rPr>
              <a:t> </a:t>
            </a:r>
            <a:endParaRPr lang="en-US" sz="1800" dirty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153986" y="1893864"/>
            <a:ext cx="5199020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（どうも）ありがとうございます</a:t>
            </a:r>
            <a:r>
              <a:rPr lang="ja-JP" alt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。</a:t>
            </a:r>
            <a:r>
              <a:rPr lang="en-US" altLang="ja-JP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- Xin cảm ơn. 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53986" y="2467956"/>
            <a:ext cx="4911637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いらっしゃいませ</a:t>
            </a:r>
            <a:r>
              <a:rPr lang="ja-JP" alt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！ </a:t>
            </a:r>
            <a:r>
              <a:rPr lang="en-US" altLang="ja-JP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- Chào mừng quý khách. 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08958" y="3042049"/>
            <a:ext cx="2290355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そうですか</a:t>
            </a:r>
            <a:r>
              <a:rPr lang="ja-JP" alt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。</a:t>
            </a:r>
            <a:r>
              <a:rPr lang="en-US" altLang="ja-JP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- Vậy à. 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 Same Side Corner Rectangle 10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 Same Side Corner Rectangle 11"/>
          <p:cNvSpPr/>
          <p:nvPr/>
        </p:nvSpPr>
        <p:spPr>
          <a:xfrm>
            <a:off x="269965" y="84363"/>
            <a:ext cx="2542904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2  –   PHẦN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ÔN TẬP CÁC MẪU CÂU KHI GIAO TIẾP</a:t>
            </a:r>
          </a:p>
        </p:txBody>
      </p:sp>
    </p:spTree>
    <p:extLst>
      <p:ext uri="{BB962C8B-B14F-4D97-AF65-F5344CB8AC3E}">
        <p14:creationId xmlns:p14="http://schemas.microsoft.com/office/powerpoint/2010/main" val="63815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5" y="1401326"/>
            <a:ext cx="3153215" cy="2238687"/>
          </a:xfrm>
          <a:prstGeom prst="rect">
            <a:avLst/>
          </a:prstGeom>
        </p:spPr>
      </p:pic>
      <p:pic>
        <p:nvPicPr>
          <p:cNvPr id="5" name="19. Track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2570" y="593032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2598" y="3749684"/>
            <a:ext cx="10209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あのう、すみません</a:t>
            </a:r>
            <a:r>
              <a:rPr lang="ja-JP" altLang="en-US" sz="2400" b="1" dirty="0" smtClean="0"/>
              <a:t>。                       。</a:t>
            </a:r>
            <a:endParaRPr lang="en-US" altLang="ja-JP" sz="2400" b="1" dirty="0" smtClean="0"/>
          </a:p>
          <a:p>
            <a:endParaRPr lang="en-US" altLang="ja-JP" sz="2400" b="1" dirty="0"/>
          </a:p>
          <a:p>
            <a:r>
              <a:rPr lang="ja-JP" altLang="en-US" sz="2400" b="1" dirty="0"/>
              <a:t> </a:t>
            </a:r>
            <a:r>
              <a:rPr lang="ja-JP" altLang="en-US" sz="2400" b="1" dirty="0" smtClean="0"/>
              <a:t>。</a:t>
            </a:r>
            <a:r>
              <a:rPr lang="en-US" altLang="ja-JP" sz="2400" b="1" dirty="0" smtClean="0"/>
              <a:t>(  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 muốn tìm  </a:t>
            </a:r>
            <a:r>
              <a:rPr lang="en-US" altLang="ja-JP" sz="2400" b="1" dirty="0" smtClean="0"/>
              <a:t>)</a:t>
            </a:r>
            <a:r>
              <a:rPr lang="ja-JP" altLang="en-US" sz="2400" b="1" dirty="0" smtClean="0"/>
              <a:t>  ですか。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 </a:t>
            </a:r>
            <a:r>
              <a:rPr lang="en-US" altLang="ja-JP" sz="2400" dirty="0"/>
              <a:t>( 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 vị trí ) </a:t>
            </a:r>
            <a:r>
              <a:rPr lang="ja-JP" altLang="en-US" sz="2400" b="1" dirty="0" smtClean="0"/>
              <a:t>で</a:t>
            </a:r>
            <a:r>
              <a:rPr lang="ja-JP" altLang="en-US" sz="2400" b="1" dirty="0"/>
              <a:t>すよ。</a:t>
            </a:r>
            <a:endParaRPr lang="en-US" altLang="ja-JP" sz="2400" b="1" dirty="0"/>
          </a:p>
          <a:p>
            <a:endParaRPr lang="en-US" sz="2400" b="1" dirty="0"/>
          </a:p>
          <a:p>
            <a:r>
              <a:rPr lang="ja-JP" altLang="en-US" sz="2400" b="1" dirty="0"/>
              <a:t>あ、どうも　ありがとう　ございます。</a:t>
            </a:r>
            <a:endParaRPr lang="en-US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7465" y="3749684"/>
            <a:ext cx="1968092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465" y="4464350"/>
            <a:ext cx="1968092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 LẠ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465" y="5227917"/>
            <a:ext cx="1968092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どこ　ですか。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2  –   PHẦN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SỬ DỤNG TỪ HỎI </a:t>
            </a:r>
            <a:r>
              <a:rPr lang="ja-JP" alt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どこ </a:t>
            </a:r>
            <a:r>
              <a:rPr lang="en-US" altLang="ja-JP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HỎI VỊ TRÍ CỦA NGƯỜI / VẬT 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67071" y="3720187"/>
            <a:ext cx="488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/>
              <a:t> </a:t>
            </a:r>
            <a:r>
              <a:rPr lang="en-US" altLang="ja-JP" sz="2400" dirty="0"/>
              <a:t>( </a:t>
            </a:r>
            <a:r>
              <a:rPr lang="en-US" altLang="ja-JP" sz="2400" dirty="0" smtClean="0"/>
              <a:t>...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 ở đâu?) </a:t>
            </a:r>
            <a:endParaRPr lang="en-US" altLang="ja-JP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57" y="1311737"/>
            <a:ext cx="924426" cy="1320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79" y="1316681"/>
            <a:ext cx="921649" cy="12221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992" y="1292728"/>
            <a:ext cx="1135328" cy="11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3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4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>
            <a:off x="269965" y="84363"/>
            <a:ext cx="2560321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2  –   PHẦN 1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TỪ HỎI ĐÃ HỌC 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6721" y="1385901"/>
            <a:ext cx="34021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なん   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GÌ?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6721" y="1956068"/>
            <a:ext cx="34021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いつ   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KHI NÀO?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6721" y="2526235"/>
            <a:ext cx="34021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なんさい   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MẤY TUỔI?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6721" y="3024168"/>
            <a:ext cx="34021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なんかい   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TẦNG MẤY?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16721" y="3522101"/>
            <a:ext cx="34021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どこ   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Ở ĐÂU?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04207" y="1385901"/>
            <a:ext cx="36307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HỎI TÊN, NGHỀ NGHIỆP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04207" y="1956068"/>
            <a:ext cx="36307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HỎI NGÀY SINH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804207" y="2526235"/>
            <a:ext cx="36307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HỎI TUỔI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04207" y="3024168"/>
            <a:ext cx="36307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HỎI SỐ TẦNG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04207" y="3522101"/>
            <a:ext cx="36307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HỎI VỊ TRÍ CỦA VẬT, NGƯỜI…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16721" y="4020034"/>
            <a:ext cx="34021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どちら　 </a:t>
            </a:r>
            <a:r>
              <a:rPr lang="en-US" altLang="ja-JP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Ở ĐÂU?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804207" y="4020034"/>
            <a:ext cx="3630736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HỎI QUỐC GIA </a:t>
            </a:r>
          </a:p>
        </p:txBody>
      </p:sp>
    </p:spTree>
    <p:extLst>
      <p:ext uri="{BB962C8B-B14F-4D97-AF65-F5344CB8AC3E}">
        <p14:creationId xmlns:p14="http://schemas.microsoft.com/office/powerpoint/2010/main" val="100390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ame Side Corner Rectangle 4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2  –   PHẦN 1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SỬ DỤNG TỪ HỎI </a:t>
            </a:r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どこ </a:t>
            </a:r>
            <a:r>
              <a:rPr lang="en-US" altLang="ja-JP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HỎI VỊ TRÍ CỦA NGƯỜI / VẬT 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69965" y="1286990"/>
            <a:ext cx="11292840" cy="1131526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CÁCH ĐẶT CÂU HỎI : [NGƯỜI, VẬT…] </a:t>
            </a: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は　どこ　ですか。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[NGƯỜI, VẬT…]  THÌ Ở ĐÂU?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69965" y="2586011"/>
            <a:ext cx="11292840" cy="79509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CÁCH </a:t>
            </a: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TRẢ LỜI 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[NGƯỜI, VẬT…] </a:t>
            </a: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は </a:t>
            </a:r>
            <a:r>
              <a:rPr lang="en-US" altLang="ja-JP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ここ</a:t>
            </a:r>
            <a:r>
              <a:rPr lang="en-US" altLang="ja-JP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]  [</a:t>
            </a: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そこ</a:t>
            </a:r>
            <a:r>
              <a:rPr lang="en-US" altLang="ja-JP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]  [</a:t>
            </a: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あそこ</a:t>
            </a:r>
            <a:r>
              <a:rPr lang="en-US" altLang="ja-JP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　です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96" y="3604278"/>
            <a:ext cx="1358044" cy="1940063"/>
          </a:xfrm>
        </p:spPr>
      </p:pic>
      <p:pic>
        <p:nvPicPr>
          <p:cNvPr id="2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84" y="3578880"/>
            <a:ext cx="1393602" cy="19908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80" y="3608980"/>
            <a:ext cx="1862686" cy="19055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52538" y="5623638"/>
            <a:ext cx="7347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 HỌA: SỰ KHÁC BIỆT CỦA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ここ、そこ、あそこ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47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744252" y="764114"/>
            <a:ext cx="2439606" cy="71162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ここ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52251" y="2702113"/>
            <a:ext cx="2439607" cy="82319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そこ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852252" y="4761829"/>
            <a:ext cx="2439607" cy="82319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あそこ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46108" y="735797"/>
            <a:ext cx="2665587" cy="71162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こちら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188942" y="2702113"/>
            <a:ext cx="2665588" cy="82319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そちら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188943" y="4761829"/>
            <a:ext cx="2665588" cy="82319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あちら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56558" y="754927"/>
            <a:ext cx="2072408" cy="711489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Chỗ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này</a:t>
            </a:r>
            <a:endParaRPr lang="en-US" sz="36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391" y="2721083"/>
            <a:ext cx="2072409" cy="823031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Chỗ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đó</a:t>
            </a:r>
            <a:endParaRPr lang="en-US" sz="36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37014" y="4790312"/>
            <a:ext cx="2072409" cy="823031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Chỗ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kia</a:t>
            </a:r>
            <a:endParaRPr lang="en-US" sz="36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554358" y="735797"/>
            <a:ext cx="3317008" cy="711489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Bên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này</a:t>
            </a:r>
            <a:endParaRPr lang="en-US" sz="36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97191" y="2701953"/>
            <a:ext cx="3317009" cy="823031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Bên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đó</a:t>
            </a:r>
            <a:endParaRPr lang="en-US" sz="36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97191" y="4761509"/>
            <a:ext cx="3317009" cy="823031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Bên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3600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kia</a:t>
            </a:r>
            <a:endParaRPr lang="en-US" sz="36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1" name="Picture 20" descr="Orange CRM FAQ | Frequenly Asked Qus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51" y="5737258"/>
            <a:ext cx="1391452" cy="106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2272891" y="6012603"/>
            <a:ext cx="7939971" cy="792596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MỘT CỬ CHỈ LUÔN ĐI KÈM KHI SỬ DỤNG CÁC TỪ NÀY LÀ?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2595" y="1535406"/>
            <a:ext cx="803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DIỄN TẢ VỊ TRÍ </a:t>
            </a:r>
            <a:r>
              <a:rPr lang="en-US" b="1" dirty="0">
                <a:solidFill>
                  <a:srgbClr val="FF0000"/>
                </a:solidFill>
              </a:rPr>
              <a:t>GẦN NGƯỜI NÓI NHẤT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lang="en-US" altLang="ja-JP" b="1" dirty="0"/>
              <a:t>HOẶC </a:t>
            </a:r>
            <a:r>
              <a:rPr lang="en-US" altLang="ja-JP" b="1" dirty="0">
                <a:solidFill>
                  <a:srgbClr val="FF0000"/>
                </a:solidFill>
              </a:rPr>
              <a:t>GẦN NGƯỜI NÓI XA NGƯỜI NGHE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97103" y="3597597"/>
            <a:ext cx="874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DIỄN TẢ VỊ TRÍ </a:t>
            </a:r>
            <a:r>
              <a:rPr lang="en-US" b="1" dirty="0">
                <a:solidFill>
                  <a:srgbClr val="FF0000"/>
                </a:solidFill>
              </a:rPr>
              <a:t>HƠI  XA NGƯỜI NÓI </a:t>
            </a:r>
            <a:r>
              <a:rPr lang="en-US" b="1" dirty="0"/>
              <a:t>HOẶC </a:t>
            </a:r>
            <a:r>
              <a:rPr lang="en-US" b="1" dirty="0">
                <a:solidFill>
                  <a:srgbClr val="FF0000"/>
                </a:solidFill>
              </a:rPr>
              <a:t>XA NGƯỜI NÓI GẦN NGƯỜI NGHE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28966" y="5603350"/>
            <a:ext cx="812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DIỄN TẢ VỊ TRÍ </a:t>
            </a:r>
            <a:r>
              <a:rPr lang="en-US" b="1" dirty="0">
                <a:solidFill>
                  <a:srgbClr val="FF0000"/>
                </a:solidFill>
              </a:rPr>
              <a:t>XA NGƯỜI NÓI </a:t>
            </a:r>
            <a:r>
              <a:rPr lang="en-US" b="1" dirty="0"/>
              <a:t>HOẶC </a:t>
            </a:r>
            <a:r>
              <a:rPr lang="en-US" b="1" dirty="0">
                <a:solidFill>
                  <a:srgbClr val="FF0000"/>
                </a:solidFill>
              </a:rPr>
              <a:t>XA CẢ NGƯỜI NÓI LẪN NGƯỜI NGHE </a:t>
            </a:r>
          </a:p>
        </p:txBody>
      </p:sp>
      <p:sp>
        <p:nvSpPr>
          <p:cNvPr id="3" name="Rectangle 2"/>
          <p:cNvSpPr/>
          <p:nvPr/>
        </p:nvSpPr>
        <p:spPr>
          <a:xfrm>
            <a:off x="1854926" y="1817915"/>
            <a:ext cx="9788434" cy="4571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873219" y="3948119"/>
            <a:ext cx="9788434" cy="4571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74" y="1415377"/>
            <a:ext cx="3267531" cy="2191056"/>
          </a:xfrm>
          <a:prstGeom prst="rect">
            <a:avLst/>
          </a:prstGeom>
        </p:spPr>
      </p:pic>
      <p:pic>
        <p:nvPicPr>
          <p:cNvPr id="5" name="20. Track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5202" y="391858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2598" y="4840337"/>
            <a:ext cx="10209402" cy="193899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400" b="1" dirty="0"/>
              <a:t>あのう、すみません。 </a:t>
            </a:r>
            <a:r>
              <a:rPr lang="en-US" altLang="ja-JP" sz="2400" dirty="0"/>
              <a:t>( ...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thì ở đâu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?) </a:t>
            </a:r>
            <a:r>
              <a:rPr lang="ja-JP" altLang="en-US" sz="2400" b="1" dirty="0" smtClean="0"/>
              <a:t>。</a:t>
            </a:r>
            <a:endParaRPr lang="en-US" altLang="ja-JP" sz="2400" b="1" dirty="0" smtClean="0"/>
          </a:p>
          <a:p>
            <a:endParaRPr lang="en-US" sz="2400" b="1" dirty="0" smtClean="0"/>
          </a:p>
          <a:p>
            <a:r>
              <a:rPr lang="en-US" altLang="ja-JP" sz="2400" dirty="0" smtClean="0"/>
              <a:t>( 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 vị trí  </a:t>
            </a:r>
            <a:r>
              <a:rPr lang="en-US" altLang="ja-JP" sz="2400" dirty="0" smtClean="0"/>
              <a:t>) </a:t>
            </a:r>
            <a:r>
              <a:rPr lang="ja-JP" altLang="en-US" sz="2400" b="1" dirty="0" smtClean="0"/>
              <a:t>。</a:t>
            </a:r>
            <a:endParaRPr lang="en-US" altLang="ja-JP" sz="2400" b="1" dirty="0"/>
          </a:p>
          <a:p>
            <a:endParaRPr lang="en-US" sz="2400" b="1" dirty="0"/>
          </a:p>
          <a:p>
            <a:r>
              <a:rPr lang="ja-JP" altLang="en-US" sz="2400" b="1" dirty="0"/>
              <a:t>あ、　ありがとう　ございます。</a:t>
            </a:r>
            <a:endParaRPr lang="en-US" sz="2400" b="1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3291360" y="1481496"/>
            <a:ext cx="6518246" cy="1023457"/>
          </a:xfrm>
          <a:prstGeom prst="wedgeRoundRectCallout">
            <a:avLst>
              <a:gd name="adj1" fmla="val -58519"/>
              <a:gd name="adj2" fmla="val 32172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I-RAS-SHAI-MA-SE </a:t>
            </a:r>
          </a:p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いらっしゃいませ！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2883" y="4840337"/>
            <a:ext cx="1968092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2883" y="5608497"/>
            <a:ext cx="1968092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 VIÊN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3695" y="6320433"/>
            <a:ext cx="1968092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269965" y="84363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2  –   PHẦN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2-2</a:t>
            </a:r>
          </a:p>
        </p:txBody>
      </p:sp>
    </p:spTree>
    <p:extLst>
      <p:ext uri="{BB962C8B-B14F-4D97-AF65-F5344CB8AC3E}">
        <p14:creationId xmlns:p14="http://schemas.microsoft.com/office/powerpoint/2010/main" val="149084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7" y="0"/>
            <a:ext cx="1601827" cy="112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106" y="110612"/>
            <a:ext cx="8140468" cy="1660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106" y="2034693"/>
            <a:ext cx="8066927" cy="1645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87" y="1915179"/>
            <a:ext cx="2031853" cy="733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966" y="2530241"/>
            <a:ext cx="656150" cy="733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4" y="2857528"/>
            <a:ext cx="4509667" cy="3975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42" y="2676530"/>
            <a:ext cx="2031853" cy="471167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648802" y="2211786"/>
            <a:ext cx="1968092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 HÀNG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22690" y="2712882"/>
            <a:ext cx="3513195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TẦNG CỦA CỬA HÀNG ĐÓ  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7076503" y="1833357"/>
            <a:ext cx="478971" cy="257043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7597659" y="1833356"/>
            <a:ext cx="478971" cy="257043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8179900" y="1833355"/>
            <a:ext cx="478971" cy="257043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85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24" y="3303421"/>
            <a:ext cx="8162093" cy="3479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95" y="0"/>
            <a:ext cx="8432594" cy="1617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95" y="1780950"/>
            <a:ext cx="8431499" cy="1615580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2761405" y="1617016"/>
            <a:ext cx="478971" cy="257043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3612668" y="1617015"/>
            <a:ext cx="478971" cy="257043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4463931" y="1617015"/>
            <a:ext cx="478971" cy="257043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942902" y="1893939"/>
            <a:ext cx="1858492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MUỐN HỎI VỊ TRÍ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378228" y="2387404"/>
            <a:ext cx="1858492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MUỐN HỎI VỊ TRÍ</a:t>
            </a:r>
            <a:endParaRPr lang="en-US" sz="14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21535" y="2443898"/>
            <a:ext cx="1858492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MUỐN HỎI VỊ TRÍ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665" y="2387404"/>
            <a:ext cx="1886213" cy="495369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7512916" y="2433752"/>
            <a:ext cx="2097683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ja-JP" altLang="en-US" sz="1600" b="1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（こ・そ・あそ）こ　　</a:t>
            </a:r>
            <a:endParaRPr lang="en-US" sz="1600" b="1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517" y="2480494"/>
            <a:ext cx="992274" cy="360029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478444" y="6394743"/>
            <a:ext cx="1044891" cy="28473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NGHE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549567" y="6420020"/>
            <a:ext cx="1032628" cy="26816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NÓI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241027" y="4403340"/>
            <a:ext cx="1044891" cy="28473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NGHE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661396" y="4826794"/>
            <a:ext cx="1032628" cy="26816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NÓI 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791337" y="4368336"/>
            <a:ext cx="1044891" cy="28473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NGHE 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699089" y="5094956"/>
            <a:ext cx="1044891" cy="28473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NGHE 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163598" y="5049247"/>
            <a:ext cx="1032628" cy="26816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NÓI 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056310" y="4248845"/>
            <a:ext cx="1032628" cy="26816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NÓI </a:t>
            </a:r>
          </a:p>
        </p:txBody>
      </p:sp>
    </p:spTree>
    <p:extLst>
      <p:ext uri="{BB962C8B-B14F-4D97-AF65-F5344CB8AC3E}">
        <p14:creationId xmlns:p14="http://schemas.microsoft.com/office/powerpoint/2010/main" val="1250787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969" y="2599188"/>
            <a:ext cx="7435684" cy="4258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12268" cy="2576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314" r="20867" b="29517"/>
          <a:stretch/>
        </p:blipFill>
        <p:spPr>
          <a:xfrm>
            <a:off x="7038143" y="-26126"/>
            <a:ext cx="4823419" cy="181577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927406" y="5750751"/>
            <a:ext cx="1044891" cy="28473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NGHE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758676" y="5767320"/>
            <a:ext cx="1032628" cy="26816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NÓI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410526" y="6112156"/>
            <a:ext cx="1044891" cy="28473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NGHE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11497" y="6150938"/>
            <a:ext cx="1032628" cy="26816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NÓI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28641" y="4116585"/>
            <a:ext cx="1044891" cy="28473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NGHE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568400" y="3490454"/>
            <a:ext cx="1032628" cy="26816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NÓI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99234" y="4493201"/>
            <a:ext cx="1044891" cy="28473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NÓI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123892" y="4133154"/>
            <a:ext cx="1032628" cy="26816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NGƯỜI NGHE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9" y="914694"/>
            <a:ext cx="1368977" cy="4572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64" y="470876"/>
            <a:ext cx="964030" cy="4572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187" y="881762"/>
            <a:ext cx="964030" cy="457264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9190164" y="454284"/>
            <a:ext cx="897491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839234" y="909058"/>
            <a:ext cx="897491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094214" y="923211"/>
            <a:ext cx="1986882" cy="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（こ・そ・あ）ちら</a:t>
            </a:r>
            <a:endParaRPr lang="en-US" sz="1400" b="1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713" y="959256"/>
            <a:ext cx="68589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6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1" y="1924594"/>
            <a:ext cx="10868855" cy="46967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2332"/>
          <a:stretch/>
        </p:blipFill>
        <p:spPr>
          <a:xfrm>
            <a:off x="50064" y="32147"/>
            <a:ext cx="5122827" cy="17229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6944"/>
          <a:stretch/>
        </p:blipFill>
        <p:spPr>
          <a:xfrm>
            <a:off x="5172891" y="107327"/>
            <a:ext cx="7019109" cy="1615580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6200000">
            <a:off x="4804884" y="765078"/>
            <a:ext cx="478971" cy="257043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589276" y="4751066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NÓI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03286" y="5668126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NGHE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70776" y="5259976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NÓI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04428" y="5259976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NGHE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508551" y="5177246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NÓI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627510" y="3018195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NGHE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85712" y="2856547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NGHE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790991" y="5473066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NGHE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830779" y="2721658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NÓI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92631" y="3557141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NÓI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076714" y="2112598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NÓI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729858" y="3583270"/>
            <a:ext cx="653144" cy="426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NGƯỜI </a:t>
            </a:r>
          </a:p>
          <a:p>
            <a:pPr algn="ctr"/>
            <a:r>
              <a:rPr lang="en-US" sz="900" b="1" dirty="0"/>
              <a:t>NGHE</a:t>
            </a:r>
          </a:p>
        </p:txBody>
      </p:sp>
    </p:spTree>
    <p:extLst>
      <p:ext uri="{BB962C8B-B14F-4D97-AF65-F5344CB8AC3E}">
        <p14:creationId xmlns:p14="http://schemas.microsoft.com/office/powerpoint/2010/main" val="404947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31" y="200297"/>
            <a:ext cx="4275909" cy="571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トイレ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231" y="867189"/>
            <a:ext cx="4275909" cy="571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レジ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31" y="2228869"/>
            <a:ext cx="4275909" cy="571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きっさてん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231" y="2911866"/>
            <a:ext cx="4275909" cy="571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スーパー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231" y="1562119"/>
            <a:ext cx="4275909" cy="571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レストラン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31" y="3552363"/>
            <a:ext cx="4275909" cy="571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ちか</a:t>
            </a:r>
            <a:r>
              <a:rPr lang="en-US" altLang="ja-JP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231" y="4192860"/>
            <a:ext cx="4275909" cy="571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カメラ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473854"/>
            <a:ext cx="4275909" cy="571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けいたいでんわ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231" y="4833357"/>
            <a:ext cx="4275909" cy="571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でんしじしょ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13 レジ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04515" y="1013145"/>
            <a:ext cx="463471" cy="463471"/>
          </a:xfrm>
          <a:prstGeom prst="rect">
            <a:avLst/>
          </a:prstGeom>
        </p:spPr>
      </p:pic>
      <p:pic>
        <p:nvPicPr>
          <p:cNvPr id="25" name="14 喫茶店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475263" y="2368730"/>
            <a:ext cx="456231" cy="456231"/>
          </a:xfrm>
          <a:prstGeom prst="rect">
            <a:avLst/>
          </a:prstGeom>
        </p:spPr>
      </p:pic>
      <p:pic>
        <p:nvPicPr>
          <p:cNvPr id="26" name="12 トイレ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493412" y="365802"/>
            <a:ext cx="463471" cy="463471"/>
          </a:xfrm>
          <a:prstGeom prst="rect">
            <a:avLst/>
          </a:prstGeom>
        </p:spPr>
      </p:pic>
      <p:pic>
        <p:nvPicPr>
          <p:cNvPr id="27" name="15 スーパー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475263" y="2959049"/>
            <a:ext cx="456231" cy="456231"/>
          </a:xfrm>
          <a:prstGeom prst="rect">
            <a:avLst/>
          </a:prstGeom>
        </p:spPr>
      </p:pic>
      <p:pic>
        <p:nvPicPr>
          <p:cNvPr id="29" name="18 地下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37224" y="3660317"/>
            <a:ext cx="463471" cy="463471"/>
          </a:xfrm>
          <a:prstGeom prst="rect">
            <a:avLst/>
          </a:prstGeom>
        </p:spPr>
      </p:pic>
      <p:pic>
        <p:nvPicPr>
          <p:cNvPr id="30" name="19 カメラ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37224" y="4308509"/>
            <a:ext cx="463471" cy="463471"/>
          </a:xfrm>
          <a:prstGeom prst="rect">
            <a:avLst/>
          </a:prstGeom>
        </p:spPr>
      </p:pic>
      <p:pic>
        <p:nvPicPr>
          <p:cNvPr id="31" name="17 レストラン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493412" y="1646813"/>
            <a:ext cx="463471" cy="463471"/>
          </a:xfrm>
          <a:prstGeom prst="rect">
            <a:avLst/>
          </a:prstGeom>
        </p:spPr>
      </p:pic>
      <p:pic>
        <p:nvPicPr>
          <p:cNvPr id="32" name="20 携帯電話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493412" y="5582455"/>
            <a:ext cx="463471" cy="463471"/>
          </a:xfrm>
          <a:prstGeom prst="rect">
            <a:avLst/>
          </a:prstGeom>
        </p:spPr>
      </p:pic>
      <p:pic>
        <p:nvPicPr>
          <p:cNvPr id="33" name="21 電子辞書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498455" y="4957408"/>
            <a:ext cx="463471" cy="463471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4157930" y="229700"/>
            <a:ext cx="3273134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TOILET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157927" y="2947577"/>
            <a:ext cx="3273133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SIÊU THỊ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157927" y="3562115"/>
            <a:ext cx="3273133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NGẦM (TIỀN TỐ)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157927" y="4855400"/>
            <a:ext cx="3273133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KIM TỪ ĐIỂN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157927" y="4212822"/>
            <a:ext cx="3273133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MÁY ẢNH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157931" y="886463"/>
            <a:ext cx="3273134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QUẦY TÍNH TIỀN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157929" y="1566472"/>
            <a:ext cx="3273134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NHÀ HÀNG 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157928" y="2259916"/>
            <a:ext cx="3273134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QUÁN NƯỚC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157927" y="5490285"/>
            <a:ext cx="3273133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ĐT DI ĐỘNG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627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796" y="1761613"/>
            <a:ext cx="2584434" cy="1421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4" y="1761613"/>
            <a:ext cx="2584434" cy="1421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909" y="1682085"/>
            <a:ext cx="2584434" cy="1421438"/>
          </a:xfrm>
          <a:prstGeom prst="rect">
            <a:avLst/>
          </a:prstGeom>
        </p:spPr>
      </p:pic>
      <p:pic>
        <p:nvPicPr>
          <p:cNvPr id="7" name="kim tu dien o da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5309" y="697299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317" y="3135169"/>
            <a:ext cx="1527000" cy="28343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755" y="3921252"/>
            <a:ext cx="957559" cy="20482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1433">
            <a:off x="4313511" y="4514551"/>
            <a:ext cx="2382929" cy="18827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024" y="26265"/>
            <a:ext cx="9909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KIM TỪ ĐIỂN Ở CHỖ NÀO TRONG CỬA HÀNG? </a:t>
            </a:r>
          </a:p>
        </p:txBody>
      </p:sp>
      <p:sp>
        <p:nvSpPr>
          <p:cNvPr id="21" name="Oval 20"/>
          <p:cNvSpPr/>
          <p:nvPr/>
        </p:nvSpPr>
        <p:spPr>
          <a:xfrm>
            <a:off x="592487" y="2135704"/>
            <a:ext cx="708072" cy="6732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１</a:t>
            </a:r>
            <a:endParaRPr lang="en-US" sz="2800" b="1" dirty="0"/>
          </a:p>
        </p:txBody>
      </p:sp>
      <p:sp>
        <p:nvSpPr>
          <p:cNvPr id="29" name="Oval 28"/>
          <p:cNvSpPr/>
          <p:nvPr/>
        </p:nvSpPr>
        <p:spPr>
          <a:xfrm>
            <a:off x="5163340" y="2135704"/>
            <a:ext cx="676378" cy="6732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２</a:t>
            </a:r>
            <a:endParaRPr lang="en-US" sz="2800" b="1" dirty="0"/>
          </a:p>
        </p:txBody>
      </p:sp>
      <p:sp>
        <p:nvSpPr>
          <p:cNvPr id="30" name="Oval 29"/>
          <p:cNvSpPr/>
          <p:nvPr/>
        </p:nvSpPr>
        <p:spPr>
          <a:xfrm>
            <a:off x="9394281" y="2061972"/>
            <a:ext cx="652072" cy="6616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３</a:t>
            </a:r>
            <a:endParaRPr lang="en-US" sz="28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B5C8B-898A-4E76-B3F9-7F989F697070}" type="slidenum">
              <a:rPr lang="en-US" smtClean="0"/>
              <a:t>20</a:t>
            </a:fld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1574295" y="1290351"/>
            <a:ext cx="1027612" cy="74022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5803180" y="1321744"/>
            <a:ext cx="1027612" cy="74022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Down Arrow 25"/>
          <p:cNvSpPr/>
          <p:nvPr/>
        </p:nvSpPr>
        <p:spPr>
          <a:xfrm>
            <a:off x="10408922" y="1244076"/>
            <a:ext cx="1027612" cy="74022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85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7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2" y="3419155"/>
            <a:ext cx="2584434" cy="1421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991" y="3419155"/>
            <a:ext cx="2584434" cy="1421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560" y="3509471"/>
            <a:ext cx="2584434" cy="1421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9" t="-3576" r="1659" b="28381"/>
          <a:stretch/>
        </p:blipFill>
        <p:spPr>
          <a:xfrm flipH="1">
            <a:off x="614674" y="4840593"/>
            <a:ext cx="1509932" cy="2107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64"/>
          <a:stretch/>
        </p:blipFill>
        <p:spPr>
          <a:xfrm flipH="1">
            <a:off x="2064533" y="4930909"/>
            <a:ext cx="1030123" cy="2048723"/>
          </a:xfrm>
          <a:prstGeom prst="rect">
            <a:avLst/>
          </a:prstGeom>
        </p:spPr>
      </p:pic>
      <p:pic>
        <p:nvPicPr>
          <p:cNvPr id="10" name="17. Track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1352" y="1418092"/>
            <a:ext cx="609600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56" y="5572699"/>
            <a:ext cx="1285301" cy="128530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9906" y="-6994"/>
            <a:ext cx="11293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MÓN HÀNG NGƯỜI PHỤ NỮ MUỐN TÌM THÌ Ở ĐÂU? </a:t>
            </a:r>
          </a:p>
        </p:txBody>
      </p:sp>
      <p:sp>
        <p:nvSpPr>
          <p:cNvPr id="23" name="Oval 22"/>
          <p:cNvSpPr/>
          <p:nvPr/>
        </p:nvSpPr>
        <p:spPr>
          <a:xfrm>
            <a:off x="2225186" y="2999533"/>
            <a:ext cx="891609" cy="83924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１</a:t>
            </a:r>
            <a:endParaRPr lang="en-US" sz="2800" b="1" dirty="0"/>
          </a:p>
        </p:txBody>
      </p:sp>
      <p:sp>
        <p:nvSpPr>
          <p:cNvPr id="24" name="Oval 23"/>
          <p:cNvSpPr/>
          <p:nvPr/>
        </p:nvSpPr>
        <p:spPr>
          <a:xfrm>
            <a:off x="5701230" y="2868004"/>
            <a:ext cx="891609" cy="83924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２</a:t>
            </a:r>
            <a:endParaRPr lang="en-US" sz="2800" b="1" dirty="0"/>
          </a:p>
        </p:txBody>
      </p:sp>
      <p:sp>
        <p:nvSpPr>
          <p:cNvPr id="25" name="Oval 24"/>
          <p:cNvSpPr/>
          <p:nvPr/>
        </p:nvSpPr>
        <p:spPr>
          <a:xfrm>
            <a:off x="9177274" y="2999533"/>
            <a:ext cx="891609" cy="83924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３</a:t>
            </a:r>
            <a:endParaRPr lang="en-US" sz="28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B5C8B-898A-4E76-B3F9-7F989F697070}" type="slidenum">
              <a:rPr lang="en-US" smtClean="0"/>
              <a:t>21</a:t>
            </a:fld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3449402" y="2726521"/>
            <a:ext cx="1027612" cy="74022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6776381" y="2749333"/>
            <a:ext cx="1027612" cy="74022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3" name="Down Arrow 32"/>
          <p:cNvSpPr/>
          <p:nvPr/>
        </p:nvSpPr>
        <p:spPr>
          <a:xfrm>
            <a:off x="10236565" y="2800764"/>
            <a:ext cx="1027612" cy="74022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303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0" y="4140201"/>
            <a:ext cx="2738621" cy="2374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80" y="4321175"/>
            <a:ext cx="2439420" cy="2032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9" y="4140201"/>
            <a:ext cx="2637348" cy="2482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128" y="4808199"/>
            <a:ext cx="1745872" cy="2135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6054" y="4963055"/>
            <a:ext cx="1816680" cy="196397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250028" y="254344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１</a:t>
            </a:r>
            <a:endParaRPr lang="en-US" sz="3600" b="1" dirty="0"/>
          </a:p>
        </p:txBody>
      </p:sp>
      <p:sp>
        <p:nvSpPr>
          <p:cNvPr id="10" name="Oval 9"/>
          <p:cNvSpPr/>
          <p:nvPr/>
        </p:nvSpPr>
        <p:spPr>
          <a:xfrm>
            <a:off x="1282672" y="1578068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２</a:t>
            </a:r>
            <a:endParaRPr lang="en-US" sz="3600" b="1" dirty="0"/>
          </a:p>
        </p:txBody>
      </p:sp>
      <p:sp>
        <p:nvSpPr>
          <p:cNvPr id="11" name="Oval 10"/>
          <p:cNvSpPr/>
          <p:nvPr/>
        </p:nvSpPr>
        <p:spPr>
          <a:xfrm>
            <a:off x="1302616" y="2917667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３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368731" y="374469"/>
            <a:ext cx="585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 diễn tả vị trí của quán cà phê)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442754" y="1621722"/>
            <a:ext cx="585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 diễn tả vị trí của siêu thị )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442754" y="2994183"/>
            <a:ext cx="585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 diễn tả vị trí của nhà hàng 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146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3544"/>
            <a:ext cx="913519" cy="1170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63" y="78540"/>
            <a:ext cx="1195892" cy="1434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02" y="78540"/>
            <a:ext cx="1126040" cy="1291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0" y="78540"/>
            <a:ext cx="1118582" cy="12657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48900" y="1046669"/>
            <a:ext cx="137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BẠN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27" y="173544"/>
            <a:ext cx="944789" cy="11707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59" y="259597"/>
            <a:ext cx="1069636" cy="10846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75" y="248686"/>
            <a:ext cx="1070676" cy="10955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80" y="285980"/>
            <a:ext cx="1126381" cy="216771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206297" y="2463876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１</a:t>
            </a:r>
            <a:endParaRPr lang="en-US" sz="2400" b="1" dirty="0"/>
          </a:p>
        </p:txBody>
      </p:sp>
      <p:sp>
        <p:nvSpPr>
          <p:cNvPr id="28" name="Oval 27"/>
          <p:cNvSpPr/>
          <p:nvPr/>
        </p:nvSpPr>
        <p:spPr>
          <a:xfrm>
            <a:off x="174854" y="3770547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2</a:t>
            </a:r>
            <a:endParaRPr lang="en-US" sz="2400" b="1" dirty="0"/>
          </a:p>
        </p:txBody>
      </p:sp>
      <p:sp>
        <p:nvSpPr>
          <p:cNvPr id="29" name="Oval 28"/>
          <p:cNvSpPr/>
          <p:nvPr/>
        </p:nvSpPr>
        <p:spPr>
          <a:xfrm>
            <a:off x="206297" y="4985720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3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26469" y="2453690"/>
            <a:ext cx="585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 diễn tả vị trí của cửa hàng sách) 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26469" y="3776292"/>
            <a:ext cx="585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 diễn tả vị trí của máy ATM ) 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913520" y="4991465"/>
            <a:ext cx="585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 diễn tả vị trí của siêu thị ) </a:t>
            </a:r>
            <a:endParaRPr lang="en-US" sz="24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848" y="285980"/>
            <a:ext cx="1268088" cy="105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8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47" y="251630"/>
            <a:ext cx="5617653" cy="6858000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120" y="4020657"/>
            <a:ext cx="723900" cy="723900"/>
          </a:xfr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724" l="9937" r="89748">
                        <a14:foregroundMark x1="53312" y1="19613" x2="35962" y2="60221"/>
                        <a14:foregroundMark x1="47634" y1="11326" x2="36435" y2="52486"/>
                        <a14:foregroundMark x1="44637" y1="22099" x2="28864" y2="55801"/>
                        <a14:foregroundMark x1="44637" y1="25691" x2="32177" y2="80387"/>
                        <a14:foregroundMark x1="45741" y1="37293" x2="50000" y2="77072"/>
                        <a14:foregroundMark x1="47161" y1="26519" x2="66877" y2="62707"/>
                        <a14:foregroundMark x1="55836" y1="17956" x2="72240" y2="59392"/>
                        <a14:foregroundMark x1="50000" y1="16298" x2="17666" y2="55801"/>
                        <a14:foregroundMark x1="49527" y1="21271" x2="35016" y2="96409"/>
                        <a14:foregroundMark x1="58675" y1="58564" x2="58202" y2="89503"/>
                        <a14:foregroundMark x1="24448" y1="59392" x2="70662" y2="64365"/>
                        <a14:foregroundMark x1="69716" y1="50829" x2="61514" y2="75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14" y="1993771"/>
            <a:ext cx="1597586" cy="912907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5" y="584200"/>
            <a:ext cx="1206500" cy="1206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48329" y="864284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2409882" y="824816"/>
            <a:ext cx="2578100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37399" y="864284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pic>
        <p:nvPicPr>
          <p:cNvPr id="20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724" l="9937" r="89748">
                        <a14:foregroundMark x1="53312" y1="19613" x2="35962" y2="60221"/>
                        <a14:foregroundMark x1="47634" y1="11326" x2="36435" y2="52486"/>
                        <a14:foregroundMark x1="44637" y1="22099" x2="28864" y2="55801"/>
                        <a14:foregroundMark x1="44637" y1="25691" x2="32177" y2="80387"/>
                        <a14:foregroundMark x1="45741" y1="37293" x2="50000" y2="77072"/>
                        <a14:foregroundMark x1="47161" y1="26519" x2="66877" y2="62707"/>
                        <a14:foregroundMark x1="55836" y1="17956" x2="72240" y2="59392"/>
                        <a14:foregroundMark x1="50000" y1="16298" x2="17666" y2="55801"/>
                        <a14:foregroundMark x1="49527" y1="21271" x2="35016" y2="96409"/>
                        <a14:foregroundMark x1="58675" y1="58564" x2="58202" y2="89503"/>
                        <a14:foregroundMark x1="24448" y1="59392" x2="70662" y2="64365"/>
                        <a14:foregroundMark x1="69716" y1="50829" x2="61514" y2="75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494" y="2323224"/>
            <a:ext cx="2375458" cy="135740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648329" y="2731184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2409882" y="2691716"/>
            <a:ext cx="2578100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37399" y="2731184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sp>
        <p:nvSpPr>
          <p:cNvPr id="13" name="Rounded Rectangle 12"/>
          <p:cNvSpPr/>
          <p:nvPr/>
        </p:nvSpPr>
        <p:spPr>
          <a:xfrm flipH="1">
            <a:off x="2336140" y="895697"/>
            <a:ext cx="2594061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TẦNG…</a:t>
            </a:r>
          </a:p>
        </p:txBody>
      </p:sp>
      <p:sp>
        <p:nvSpPr>
          <p:cNvPr id="15" name="Rounded Rectangle 14"/>
          <p:cNvSpPr/>
          <p:nvPr/>
        </p:nvSpPr>
        <p:spPr>
          <a:xfrm flipH="1">
            <a:off x="2430699" y="2762597"/>
            <a:ext cx="2594061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TẦNG…</a:t>
            </a:r>
          </a:p>
        </p:txBody>
      </p:sp>
    </p:spTree>
    <p:extLst>
      <p:ext uri="{BB962C8B-B14F-4D97-AF65-F5344CB8AC3E}">
        <p14:creationId xmlns:p14="http://schemas.microsoft.com/office/powerpoint/2010/main" val="157983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100" y="-101600"/>
            <a:ext cx="7188200" cy="718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7431">
            <a:off x="3292213" y="5155209"/>
            <a:ext cx="1028049" cy="456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89474" l="0" r="100000">
                        <a14:foregroundMark x1="20000" y1="52632" x2="91500" y2="46890"/>
                        <a14:foregroundMark x1="32000" y1="48804" x2="20333" y2="66029"/>
                        <a14:foregroundMark x1="16833" y1="39713" x2="7000" y2="64115"/>
                        <a14:foregroundMark x1="22833" y1="32536" x2="2333" y2="36364"/>
                        <a14:foregroundMark x1="14667" y1="39713" x2="34500" y2="64115"/>
                        <a14:foregroundMark x1="55833" y1="37799" x2="85833" y2="60766"/>
                        <a14:foregroundMark x1="91500" y1="36364" x2="32833" y2="81340"/>
                        <a14:foregroundMark x1="83667" y1="42584" x2="67500" y2="73206"/>
                        <a14:foregroundMark x1="72833" y1="36364" x2="62167" y2="77990"/>
                        <a14:foregroundMark x1="78833" y1="41627" x2="50167" y2="83254"/>
                        <a14:foregroundMark x1="22500" y1="42584" x2="36667" y2="66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5419">
            <a:off x="3034988" y="3897846"/>
            <a:ext cx="1299251" cy="57468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167" r="98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7739">
            <a:off x="3013791" y="1393635"/>
            <a:ext cx="1341647" cy="954366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167" r="98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52" y="384224"/>
            <a:ext cx="2155760" cy="1533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89474" l="0" r="100000">
                        <a14:foregroundMark x1="20000" y1="52632" x2="91500" y2="46890"/>
                        <a14:foregroundMark x1="32000" y1="48804" x2="20333" y2="66029"/>
                        <a14:foregroundMark x1="16833" y1="39713" x2="7000" y2="64115"/>
                        <a14:foregroundMark x1="22833" y1="32536" x2="2333" y2="36364"/>
                        <a14:foregroundMark x1="14667" y1="39713" x2="34500" y2="64115"/>
                        <a14:foregroundMark x1="55833" y1="37799" x2="85833" y2="60766"/>
                        <a14:foregroundMark x1="91500" y1="36364" x2="32833" y2="81340"/>
                        <a14:foregroundMark x1="83667" y1="42584" x2="67500" y2="73206"/>
                        <a14:foregroundMark x1="72833" y1="36364" x2="62167" y2="77990"/>
                        <a14:foregroundMark x1="78833" y1="41627" x2="50167" y2="83254"/>
                        <a14:foregroundMark x1="22500" y1="42584" x2="36667" y2="66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62" y="2484538"/>
            <a:ext cx="2146450" cy="949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28" y="4450886"/>
            <a:ext cx="1676872" cy="6124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39182" y="804462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7600735" y="764994"/>
            <a:ext cx="2578100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28252" y="804462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sp>
        <p:nvSpPr>
          <p:cNvPr id="15" name="Rectangle 14"/>
          <p:cNvSpPr/>
          <p:nvPr/>
        </p:nvSpPr>
        <p:spPr>
          <a:xfrm>
            <a:off x="6839182" y="2671362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7600735" y="2631894"/>
            <a:ext cx="2578100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28252" y="2671362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sp>
        <p:nvSpPr>
          <p:cNvPr id="24" name="Rectangle 23"/>
          <p:cNvSpPr/>
          <p:nvPr/>
        </p:nvSpPr>
        <p:spPr>
          <a:xfrm>
            <a:off x="6839182" y="4453679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7600735" y="4414211"/>
            <a:ext cx="2578100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26" name="Rectangle 25"/>
          <p:cNvSpPr/>
          <p:nvPr/>
        </p:nvSpPr>
        <p:spPr>
          <a:xfrm>
            <a:off x="10428252" y="4453679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sp>
        <p:nvSpPr>
          <p:cNvPr id="18" name="Rounded Rectangle 17"/>
          <p:cNvSpPr/>
          <p:nvPr/>
        </p:nvSpPr>
        <p:spPr>
          <a:xfrm flipH="1">
            <a:off x="7709482" y="859210"/>
            <a:ext cx="2594061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TẦNG…</a:t>
            </a:r>
          </a:p>
        </p:txBody>
      </p:sp>
      <p:sp>
        <p:nvSpPr>
          <p:cNvPr id="19" name="Rounded Rectangle 18"/>
          <p:cNvSpPr/>
          <p:nvPr/>
        </p:nvSpPr>
        <p:spPr>
          <a:xfrm flipH="1">
            <a:off x="7654058" y="2644790"/>
            <a:ext cx="2594061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TẦNG…</a:t>
            </a:r>
          </a:p>
        </p:txBody>
      </p:sp>
      <p:sp>
        <p:nvSpPr>
          <p:cNvPr id="20" name="Rounded Rectangle 19"/>
          <p:cNvSpPr/>
          <p:nvPr/>
        </p:nvSpPr>
        <p:spPr>
          <a:xfrm flipH="1">
            <a:off x="7737638" y="4488698"/>
            <a:ext cx="2594061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TẦNG…</a:t>
            </a:r>
          </a:p>
        </p:txBody>
      </p:sp>
    </p:spTree>
    <p:extLst>
      <p:ext uri="{BB962C8B-B14F-4D97-AF65-F5344CB8AC3E}">
        <p14:creationId xmlns:p14="http://schemas.microsoft.com/office/powerpoint/2010/main" val="42403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87" y="-31526"/>
            <a:ext cx="5617653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075761">
            <a:off x="8629280" y="1374876"/>
            <a:ext cx="1908101" cy="521212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4"/>
          <a:stretch/>
        </p:blipFill>
        <p:spPr>
          <a:xfrm>
            <a:off x="8654632" y="520700"/>
            <a:ext cx="1620351" cy="13052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326172">
            <a:off x="8625709" y="3158222"/>
            <a:ext cx="1908101" cy="521212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4" t="4778" r="-9814" b="-2408"/>
          <a:stretch/>
        </p:blipFill>
        <p:spPr>
          <a:xfrm flipH="1">
            <a:off x="8436106" y="2150528"/>
            <a:ext cx="1380994" cy="13482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792255">
            <a:off x="8660126" y="4996022"/>
            <a:ext cx="1908101" cy="521212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999" y="4140046"/>
            <a:ext cx="1437615" cy="1437615"/>
          </a:xfrm>
          <a:prstGeom prst="rect">
            <a:avLst/>
          </a:prstGeom>
        </p:spPr>
      </p:pic>
      <p:sp>
        <p:nvSpPr>
          <p:cNvPr id="13" name="Flowchart: Alternate Process 12"/>
          <p:cNvSpPr/>
          <p:nvPr/>
        </p:nvSpPr>
        <p:spPr>
          <a:xfrm>
            <a:off x="10058139" y="852395"/>
            <a:ext cx="1168400" cy="517882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ja-JP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</a:t>
            </a:r>
            <a:endParaRPr lang="en-US" b="1" dirty="0"/>
          </a:p>
        </p:txBody>
      </p:sp>
      <p:sp>
        <p:nvSpPr>
          <p:cNvPr id="14" name="Flowchart: Alternate Process 13"/>
          <p:cNvSpPr/>
          <p:nvPr/>
        </p:nvSpPr>
        <p:spPr>
          <a:xfrm>
            <a:off x="9817100" y="2559451"/>
            <a:ext cx="1168400" cy="517882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ja-JP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</a:t>
            </a:r>
            <a:endParaRPr lang="en-US" b="1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0075998" y="4474972"/>
            <a:ext cx="1168400" cy="517882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ja-JP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3043728" y="638737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3839168" y="563542"/>
            <a:ext cx="2219488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77428" y="591234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184082" y="533241"/>
            <a:ext cx="2778417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A</a:t>
            </a:r>
            <a:r>
              <a:rPr lang="ja-JP" altLang="en-US" sz="3600" b="1" dirty="0">
                <a:solidFill>
                  <a:schemeClr val="tx1"/>
                </a:solidFill>
              </a:rPr>
              <a:t>さん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3728" y="2273420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3839168" y="2198225"/>
            <a:ext cx="2219488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77428" y="2225917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184082" y="2167924"/>
            <a:ext cx="2778417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solidFill>
                  <a:schemeClr val="tx1"/>
                </a:solidFill>
              </a:rPr>
              <a:t>B</a:t>
            </a:r>
            <a:r>
              <a:rPr lang="ja-JP" altLang="en-US" sz="3600" b="1" dirty="0">
                <a:solidFill>
                  <a:schemeClr val="tx1"/>
                </a:solidFill>
              </a:rPr>
              <a:t>さん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43728" y="3919879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3839168" y="3844684"/>
            <a:ext cx="2219488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77428" y="3872376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184082" y="3814383"/>
            <a:ext cx="2778417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solidFill>
                  <a:schemeClr val="tx1"/>
                </a:solidFill>
              </a:rPr>
              <a:t>C</a:t>
            </a:r>
            <a:r>
              <a:rPr lang="ja-JP" altLang="en-US" sz="3600" b="1" dirty="0">
                <a:solidFill>
                  <a:schemeClr val="tx1"/>
                </a:solidFill>
              </a:rPr>
              <a:t>さん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flipH="1">
            <a:off x="3770843" y="638737"/>
            <a:ext cx="2166332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TẦNG…</a:t>
            </a:r>
          </a:p>
        </p:txBody>
      </p:sp>
      <p:sp>
        <p:nvSpPr>
          <p:cNvPr id="29" name="Rounded Rectangle 28"/>
          <p:cNvSpPr/>
          <p:nvPr/>
        </p:nvSpPr>
        <p:spPr>
          <a:xfrm flipH="1">
            <a:off x="3766920" y="2233952"/>
            <a:ext cx="2238501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TẦNG…</a:t>
            </a:r>
          </a:p>
        </p:txBody>
      </p:sp>
      <p:sp>
        <p:nvSpPr>
          <p:cNvPr id="30" name="Rounded Rectangle 29"/>
          <p:cNvSpPr/>
          <p:nvPr/>
        </p:nvSpPr>
        <p:spPr>
          <a:xfrm flipH="1">
            <a:off x="3794904" y="3935204"/>
            <a:ext cx="2166332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TẦNG…</a:t>
            </a:r>
          </a:p>
        </p:txBody>
      </p:sp>
    </p:spTree>
    <p:extLst>
      <p:ext uri="{BB962C8B-B14F-4D97-AF65-F5344CB8AC3E}">
        <p14:creationId xmlns:p14="http://schemas.microsoft.com/office/powerpoint/2010/main" val="16337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 Callout 1 21"/>
          <p:cNvSpPr/>
          <p:nvPr/>
        </p:nvSpPr>
        <p:spPr>
          <a:xfrm>
            <a:off x="6976997" y="1945718"/>
            <a:ext cx="2718148" cy="832967"/>
          </a:xfrm>
          <a:prstGeom prst="borderCallout1">
            <a:avLst>
              <a:gd name="adj1" fmla="val 54841"/>
              <a:gd name="adj2" fmla="val -38"/>
              <a:gd name="adj3" fmla="val 79417"/>
              <a:gd name="adj4" fmla="val -16674"/>
            </a:avLst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Line Callout 1 20"/>
          <p:cNvSpPr/>
          <p:nvPr/>
        </p:nvSpPr>
        <p:spPr>
          <a:xfrm>
            <a:off x="6976997" y="651353"/>
            <a:ext cx="2718148" cy="832967"/>
          </a:xfrm>
          <a:prstGeom prst="borderCallout1">
            <a:avLst>
              <a:gd name="adj1" fmla="val 54841"/>
              <a:gd name="adj2" fmla="val -38"/>
              <a:gd name="adj3" fmla="val 79417"/>
              <a:gd name="adj4" fmla="val -16674"/>
            </a:avLst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t="8076" r="28667" b="12134"/>
          <a:stretch/>
        </p:blipFill>
        <p:spPr>
          <a:xfrm>
            <a:off x="7087959" y="2006254"/>
            <a:ext cx="646163" cy="697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59" y="711219"/>
            <a:ext cx="713234" cy="713234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33"/>
          <a:stretch/>
        </p:blipFill>
        <p:spPr>
          <a:xfrm>
            <a:off x="3491848" y="501041"/>
            <a:ext cx="3447572" cy="597491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11943" y="5651326"/>
            <a:ext cx="1002084" cy="40083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１</a:t>
            </a:r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11943" y="5025024"/>
            <a:ext cx="1002084" cy="40083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２</a:t>
            </a:r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111943" y="4311040"/>
            <a:ext cx="1002084" cy="40083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3F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11943" y="3684738"/>
            <a:ext cx="1002084" cy="40083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4F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111943" y="3058436"/>
            <a:ext cx="1002084" cy="40083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5F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111943" y="2377852"/>
            <a:ext cx="1002084" cy="40083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6F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111943" y="1707701"/>
            <a:ext cx="1002084" cy="40083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7F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111943" y="1083487"/>
            <a:ext cx="1002084" cy="40083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8F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6" y="2006254"/>
            <a:ext cx="681010" cy="6810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35" y="711219"/>
            <a:ext cx="585154" cy="725082"/>
          </a:xfrm>
          <a:prstGeom prst="rect">
            <a:avLst/>
          </a:prstGeom>
        </p:spPr>
      </p:pic>
      <p:sp>
        <p:nvSpPr>
          <p:cNvPr id="25" name="Line Callout 1 24"/>
          <p:cNvSpPr/>
          <p:nvPr/>
        </p:nvSpPr>
        <p:spPr>
          <a:xfrm>
            <a:off x="7053938" y="3285990"/>
            <a:ext cx="2718148" cy="832967"/>
          </a:xfrm>
          <a:prstGeom prst="borderCallout1">
            <a:avLst>
              <a:gd name="adj1" fmla="val 54841"/>
              <a:gd name="adj2" fmla="val -38"/>
              <a:gd name="adj3" fmla="val 79417"/>
              <a:gd name="adj4" fmla="val -16674"/>
            </a:avLst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Line Callout 1 25"/>
          <p:cNvSpPr/>
          <p:nvPr/>
        </p:nvSpPr>
        <p:spPr>
          <a:xfrm>
            <a:off x="7087959" y="4511779"/>
            <a:ext cx="2718148" cy="832967"/>
          </a:xfrm>
          <a:prstGeom prst="borderCallout1">
            <a:avLst>
              <a:gd name="adj1" fmla="val 54841"/>
              <a:gd name="adj2" fmla="val -38"/>
              <a:gd name="adj3" fmla="val 79417"/>
              <a:gd name="adj4" fmla="val -16674"/>
            </a:avLst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Line Callout 1 26"/>
          <p:cNvSpPr/>
          <p:nvPr/>
        </p:nvSpPr>
        <p:spPr>
          <a:xfrm flipH="1">
            <a:off x="1568402" y="4928262"/>
            <a:ext cx="2718148" cy="832967"/>
          </a:xfrm>
          <a:prstGeom prst="borderCallout1">
            <a:avLst>
              <a:gd name="adj1" fmla="val 54841"/>
              <a:gd name="adj2" fmla="val -38"/>
              <a:gd name="adj3" fmla="val 103477"/>
              <a:gd name="adj4" fmla="val -15752"/>
            </a:avLst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96" y="4428085"/>
            <a:ext cx="1150072" cy="12569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79" y="4738466"/>
            <a:ext cx="763865" cy="94652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88" y="3171507"/>
            <a:ext cx="916305" cy="929178"/>
          </a:xfrm>
          <a:prstGeom prst="rect">
            <a:avLst/>
          </a:prstGeom>
        </p:spPr>
      </p:pic>
      <p:pic>
        <p:nvPicPr>
          <p:cNvPr id="32" name="Content Placeholder 3"/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14" b="97500" l="0" r="100000">
                        <a14:foregroundMark x1="23600" y1="73214" x2="76800" y2="88214"/>
                        <a14:foregroundMark x1="96400" y1="80000" x2="27800" y2="86071"/>
                        <a14:foregroundMark x1="95200" y1="80357" x2="97800" y2="71071"/>
                        <a14:foregroundMark x1="6200" y1="77500" x2="31000" y2="83571"/>
                        <a14:foregroundMark x1="17600" y1="76071" x2="2000" y2="71429"/>
                        <a14:foregroundMark x1="4600" y1="85357" x2="23400" y2="85000"/>
                        <a14:foregroundMark x1="28600" y1="93929" x2="49400" y2="9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88" y="4626262"/>
            <a:ext cx="1172315" cy="656496"/>
          </a:xfr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09" y="1753967"/>
            <a:ext cx="1078282" cy="107828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55" y="3194569"/>
            <a:ext cx="1312839" cy="8817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31" y="525485"/>
            <a:ext cx="904396" cy="9254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85" y="4511729"/>
            <a:ext cx="681010" cy="68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2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32488" y="2065993"/>
            <a:ext cx="7642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CÁC ĐỊA ĐIỂM CHUNG</a:t>
            </a:r>
          </a:p>
        </p:txBody>
      </p:sp>
    </p:spTree>
    <p:extLst>
      <p:ext uri="{BB962C8B-B14F-4D97-AF65-F5344CB8AC3E}">
        <p14:creationId xmlns:p14="http://schemas.microsoft.com/office/powerpoint/2010/main" val="346686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41577" y="-22386"/>
            <a:ext cx="8156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TỪ VỰNG DIỄN TẢ CÁC TIỆN ÍCH CHUNG</a:t>
            </a:r>
          </a:p>
        </p:txBody>
      </p:sp>
      <p:pic>
        <p:nvPicPr>
          <p:cNvPr id="6" name="Picture 5" descr="Orange CRM FAQ | Frequenly Asked Qus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3" y="433566"/>
            <a:ext cx="114607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4" y="1369668"/>
            <a:ext cx="1550171" cy="1067233"/>
          </a:xfrm>
        </p:spPr>
      </p:pic>
      <p:pic>
        <p:nvPicPr>
          <p:cNvPr id="9" name="Picture 6" descr="Kết quả hình ảnh cho elevato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6585"/>
            <a:ext cx="1711924" cy="17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413684" y="1707565"/>
            <a:ext cx="3302000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49857" y="3803857"/>
            <a:ext cx="3302001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88791" y="6109568"/>
            <a:ext cx="4011041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09437" y="6123300"/>
            <a:ext cx="3302000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88791" y="1691495"/>
            <a:ext cx="4011041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88791" y="3682019"/>
            <a:ext cx="4011041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8730"/>
            <a:ext cx="1570166" cy="18832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630" y="1381949"/>
            <a:ext cx="1384300" cy="1384300"/>
          </a:xfrm>
          <a:prstGeom prst="rect">
            <a:avLst/>
          </a:prstGeom>
        </p:spPr>
      </p:pic>
      <p:pic>
        <p:nvPicPr>
          <p:cNvPr id="6146" name="Picture 2" descr="時代の流れと業界の発展 | 日本ホスピタリティ・マネジメント学会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491" y="2892431"/>
            <a:ext cx="1611397" cy="142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受付のイラスト | かわいいフリー素材集 いらすと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048" y="4699938"/>
            <a:ext cx="1587840" cy="205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413684" y="1777129"/>
            <a:ext cx="46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</a:rPr>
              <a:t>１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13684" y="3892133"/>
            <a:ext cx="46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２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13767" y="6212954"/>
            <a:ext cx="46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３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76380" y="1777129"/>
            <a:ext cx="46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４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6379" y="3794265"/>
            <a:ext cx="46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５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76463" y="6212954"/>
            <a:ext cx="46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６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0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720046" cy="592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パソコン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01903"/>
            <a:ext cx="4720046" cy="592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くつ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101834"/>
            <a:ext cx="4720046" cy="592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けしゴム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65161"/>
            <a:ext cx="4720046" cy="592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ペン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265016"/>
            <a:ext cx="4720046" cy="592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トイレットペーパー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701972"/>
            <a:ext cx="4720046" cy="592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ほん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801765"/>
            <a:ext cx="4720046" cy="592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あぶら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3483463"/>
            <a:ext cx="4720046" cy="592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ケーキ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553081"/>
            <a:ext cx="4720046" cy="592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こめ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4859121"/>
            <a:ext cx="4720046" cy="592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たまご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25 ペ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091596" y="4259805"/>
            <a:ext cx="462622" cy="462622"/>
          </a:xfrm>
          <a:prstGeom prst="rect">
            <a:avLst/>
          </a:prstGeom>
        </p:spPr>
      </p:pic>
      <p:pic>
        <p:nvPicPr>
          <p:cNvPr id="25" name="26トイレットペーパー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091596" y="6293979"/>
            <a:ext cx="462622" cy="462622"/>
          </a:xfrm>
          <a:prstGeom prst="rect">
            <a:avLst/>
          </a:prstGeom>
        </p:spPr>
      </p:pic>
      <p:pic>
        <p:nvPicPr>
          <p:cNvPr id="26" name="23 靴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131807" y="1467084"/>
            <a:ext cx="462622" cy="462622"/>
          </a:xfrm>
          <a:prstGeom prst="rect">
            <a:avLst/>
          </a:prstGeom>
        </p:spPr>
      </p:pic>
      <p:pic>
        <p:nvPicPr>
          <p:cNvPr id="27" name="375057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156425" y="94552"/>
            <a:ext cx="462622" cy="462622"/>
          </a:xfrm>
          <a:prstGeom prst="rect">
            <a:avLst/>
          </a:prstGeom>
        </p:spPr>
      </p:pic>
      <p:pic>
        <p:nvPicPr>
          <p:cNvPr id="28" name="24 消しゴム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099713" y="2167656"/>
            <a:ext cx="462622" cy="462622"/>
          </a:xfrm>
          <a:prstGeom prst="rect">
            <a:avLst/>
          </a:prstGeom>
        </p:spPr>
      </p:pic>
      <p:pic>
        <p:nvPicPr>
          <p:cNvPr id="29" name="30米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106273" y="5638586"/>
            <a:ext cx="462622" cy="462622"/>
          </a:xfrm>
          <a:prstGeom prst="rect">
            <a:avLst/>
          </a:prstGeom>
        </p:spPr>
      </p:pic>
      <p:pic>
        <p:nvPicPr>
          <p:cNvPr id="30" name="31 卵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091596" y="4971508"/>
            <a:ext cx="462622" cy="462622"/>
          </a:xfrm>
          <a:prstGeom prst="rect">
            <a:avLst/>
          </a:prstGeom>
        </p:spPr>
      </p:pic>
      <p:pic>
        <p:nvPicPr>
          <p:cNvPr id="31" name="29 ケーキ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156425" y="3518460"/>
            <a:ext cx="462622" cy="462622"/>
          </a:xfrm>
          <a:prstGeom prst="rect">
            <a:avLst/>
          </a:prstGeom>
        </p:spPr>
      </p:pic>
      <p:pic>
        <p:nvPicPr>
          <p:cNvPr id="32" name="28　油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131807" y="2866946"/>
            <a:ext cx="462622" cy="462622"/>
          </a:xfrm>
          <a:prstGeom prst="rect">
            <a:avLst/>
          </a:prstGeom>
        </p:spPr>
      </p:pic>
      <p:pic>
        <p:nvPicPr>
          <p:cNvPr id="33" name="27　本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156425" y="779169"/>
            <a:ext cx="462622" cy="462622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4720048" y="44556"/>
            <a:ext cx="3439878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MÁY TÍNH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720049" y="2842026"/>
            <a:ext cx="3439877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DẦU ĂN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720048" y="3499441"/>
            <a:ext cx="3439881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BÁNH NGỌT 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720045" y="4891000"/>
            <a:ext cx="3439881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TRỨNG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720045" y="4201505"/>
            <a:ext cx="3439881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BÚT 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720047" y="745867"/>
            <a:ext cx="3439878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720046" y="1436114"/>
            <a:ext cx="3439878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GIÀY 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720046" y="2129182"/>
            <a:ext cx="3439878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CỤC TẨY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720045" y="6285675"/>
            <a:ext cx="3439881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GIẤY VỆ SINH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720045" y="5596180"/>
            <a:ext cx="3439885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GẠO (CHƯA NẤU)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36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9093" y="0"/>
            <a:ext cx="969278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TỪ VỰNG DIỄN TẢ VỊ TRÍ CHÍNH XÁC – CÁC CỬA HÀNG</a:t>
            </a:r>
          </a:p>
        </p:txBody>
      </p:sp>
      <p:pic>
        <p:nvPicPr>
          <p:cNvPr id="3" name="Picture 2" descr="Orange CRM FAQ | Frequenly Asked Qus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8" y="661207"/>
            <a:ext cx="169419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690876" y="3095855"/>
            <a:ext cx="45719" cy="313459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51293" y="1956607"/>
            <a:ext cx="3938207" cy="123109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CỬA HÀNG CÓ </a:t>
            </a:r>
          </a:p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TÊN RIÊNG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975484" y="1956606"/>
            <a:ext cx="5987916" cy="12310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CỬA HÀNG CÓ TÊN THEO CÔNG THỨC </a:t>
            </a:r>
          </a:p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MẶT HÀNG ] [ </a:t>
            </a:r>
            <a:r>
              <a:rPr lang="ja-JP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]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199" y="3638026"/>
            <a:ext cx="2286323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QUÁN NƯỚC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199" y="4411211"/>
            <a:ext cx="2286323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NHÀ HÀNG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98" y="5184396"/>
            <a:ext cx="2286323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SIÊU THỊ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90521" y="3638026"/>
            <a:ext cx="3017520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きっさてん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0521" y="4411211"/>
            <a:ext cx="3017520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レストラン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0521" y="5187752"/>
            <a:ext cx="3017520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スーパー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198" y="5964293"/>
            <a:ext cx="2286323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ĐIỆN MÁY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90521" y="5967649"/>
            <a:ext cx="3017520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でんき</a:t>
            </a:r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05421" y="4491464"/>
            <a:ext cx="3017520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tx1"/>
                </a:solidFill>
                <a:latin typeface="Arial" panose="020B0604020202020204" pitchFamily="34" charset="0"/>
                <a:ea typeface="Kozuka Mincho Pr6N EL" panose="02020200000000000000" pitchFamily="18" charset="-128"/>
                <a:cs typeface="Arial" panose="020B0604020202020204" pitchFamily="34" charset="0"/>
              </a:rPr>
              <a:t>SLIDE SAU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ea typeface="Kozuka Mincho Pr6N EL" panose="020202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285226"/>
            <a:ext cx="301752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CỬA HÀNG SÁCH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058411"/>
            <a:ext cx="301752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CỬA HÀNG BÁNH MÌ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831596"/>
            <a:ext cx="301752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CỬA HÀNG BÁNH NGỌT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2604781"/>
            <a:ext cx="301752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CỬA HÀNG MÁY ẢNH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40097" y="285226"/>
            <a:ext cx="5146889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ほんや</a:t>
            </a:r>
            <a:r>
              <a:rPr lang="en-US" altLang="ja-JP" sz="3200" b="1" dirty="0">
                <a:solidFill>
                  <a:srgbClr val="FF0000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(HON-YA)</a:t>
            </a:r>
            <a:endParaRPr lang="en-US" sz="3200" b="1" dirty="0">
              <a:solidFill>
                <a:srgbClr val="FF0000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40098" y="1058411"/>
            <a:ext cx="5146888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40098" y="1834952"/>
            <a:ext cx="5146888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40098" y="2611493"/>
            <a:ext cx="5146888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" y="3429139"/>
            <a:ext cx="301752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CỬA HÀNG THỊT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" y="4202324"/>
            <a:ext cx="301752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CỬA HÀNG GẠO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4975509"/>
            <a:ext cx="301752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CỬA HÀNG QUẦN ÁO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" y="5748694"/>
            <a:ext cx="301752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TIỆM ĐỒNG HỒ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40098" y="3429139"/>
            <a:ext cx="5146888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40098" y="4202324"/>
            <a:ext cx="5146888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40098" y="4978865"/>
            <a:ext cx="5146888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40098" y="5755406"/>
            <a:ext cx="5146888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043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t="8076" r="28667" b="12134"/>
          <a:stretch/>
        </p:blipFill>
        <p:spPr>
          <a:xfrm>
            <a:off x="161010" y="0"/>
            <a:ext cx="1405177" cy="1517032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5" y="1837572"/>
            <a:ext cx="2675524" cy="1306408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3" b="26621"/>
          <a:stretch/>
        </p:blipFill>
        <p:spPr>
          <a:xfrm>
            <a:off x="25039" y="3408681"/>
            <a:ext cx="4653690" cy="133702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392870" y="444844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１</a:t>
            </a:r>
            <a:endParaRPr lang="en-US" sz="3600" b="1" dirty="0"/>
          </a:p>
        </p:txBody>
      </p:sp>
      <p:sp>
        <p:nvSpPr>
          <p:cNvPr id="10" name="Oval 9"/>
          <p:cNvSpPr/>
          <p:nvPr/>
        </p:nvSpPr>
        <p:spPr>
          <a:xfrm>
            <a:off x="2742095" y="2073368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２</a:t>
            </a:r>
            <a:endParaRPr lang="en-US" sz="3600" b="1" dirty="0"/>
          </a:p>
        </p:txBody>
      </p:sp>
      <p:sp>
        <p:nvSpPr>
          <p:cNvPr id="13" name="Rectangle 12"/>
          <p:cNvSpPr/>
          <p:nvPr/>
        </p:nvSpPr>
        <p:spPr>
          <a:xfrm>
            <a:off x="25039" y="1554478"/>
            <a:ext cx="10248900" cy="45719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3319468"/>
            <a:ext cx="10248900" cy="45719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39" y="4863251"/>
            <a:ext cx="10248900" cy="45719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56595" y="3725523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３</a:t>
            </a:r>
            <a:endParaRPr lang="en-US" sz="3600" b="1" dirty="0"/>
          </a:p>
        </p:txBody>
      </p:sp>
      <p:pic>
        <p:nvPicPr>
          <p:cNvPr id="20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" y="5026517"/>
            <a:ext cx="3112634" cy="1778648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926849" y="5629643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/>
              <a:t>４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715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" y="139656"/>
            <a:ext cx="1306649" cy="1879397"/>
          </a:xfrm>
        </p:spPr>
      </p:pic>
      <p:sp>
        <p:nvSpPr>
          <p:cNvPr id="6" name="Rectangle 5"/>
          <p:cNvSpPr/>
          <p:nvPr/>
        </p:nvSpPr>
        <p:spPr>
          <a:xfrm>
            <a:off x="115751" y="2214878"/>
            <a:ext cx="10248900" cy="45719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4451498"/>
            <a:ext cx="10248900" cy="45719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" y="2511568"/>
            <a:ext cx="1763278" cy="17632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050863" y="723371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１</a:t>
            </a:r>
            <a:endParaRPr lang="en-US" sz="3600" b="1" dirty="0"/>
          </a:p>
        </p:txBody>
      </p:sp>
      <p:sp>
        <p:nvSpPr>
          <p:cNvPr id="14" name="Oval 13"/>
          <p:cNvSpPr/>
          <p:nvPr/>
        </p:nvSpPr>
        <p:spPr>
          <a:xfrm>
            <a:off x="2050864" y="3004512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２</a:t>
            </a:r>
            <a:endParaRPr lang="en-US" sz="3600" b="1" dirty="0"/>
          </a:p>
        </p:txBody>
      </p:sp>
      <p:sp>
        <p:nvSpPr>
          <p:cNvPr id="15" name="Oval 14"/>
          <p:cNvSpPr/>
          <p:nvPr/>
        </p:nvSpPr>
        <p:spPr>
          <a:xfrm>
            <a:off x="3211919" y="5231584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/>
              <a:t>３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3" y="5110655"/>
            <a:ext cx="2926080" cy="1019251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13" y="268054"/>
            <a:ext cx="1775299" cy="184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08" y="2708969"/>
            <a:ext cx="3183176" cy="1414922"/>
          </a:xfrm>
          <a:prstGeom prst="rect">
            <a:avLst/>
          </a:prstGeom>
        </p:spPr>
      </p:pic>
      <p:pic>
        <p:nvPicPr>
          <p:cNvPr id="21" name="Content Placeholder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6" t="21034" r="4086" b="31391"/>
          <a:stretch/>
        </p:blipFill>
        <p:spPr>
          <a:xfrm>
            <a:off x="6637730" y="4979384"/>
            <a:ext cx="3378200" cy="1607141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9275617" y="547298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４</a:t>
            </a:r>
            <a:endParaRPr lang="en-US" sz="3600" b="1" dirty="0"/>
          </a:p>
        </p:txBody>
      </p:sp>
      <p:sp>
        <p:nvSpPr>
          <p:cNvPr id="23" name="Oval 22"/>
          <p:cNvSpPr/>
          <p:nvPr/>
        </p:nvSpPr>
        <p:spPr>
          <a:xfrm>
            <a:off x="10030544" y="2950614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５</a:t>
            </a:r>
            <a:endParaRPr lang="en-US" sz="3600" b="1" dirty="0"/>
          </a:p>
        </p:txBody>
      </p:sp>
      <p:sp>
        <p:nvSpPr>
          <p:cNvPr id="24" name="Oval 23"/>
          <p:cNvSpPr/>
          <p:nvPr/>
        </p:nvSpPr>
        <p:spPr>
          <a:xfrm>
            <a:off x="10015930" y="5352515"/>
            <a:ext cx="833849" cy="77739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６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363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47" y="-10171"/>
            <a:ext cx="561765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075761">
            <a:off x="8629280" y="1374876"/>
            <a:ext cx="1908101" cy="521212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461" y="1083617"/>
            <a:ext cx="797739" cy="6416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188672">
            <a:off x="8629278" y="2357058"/>
            <a:ext cx="1908101" cy="521212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310616">
            <a:off x="8629274" y="3219134"/>
            <a:ext cx="1908101" cy="521212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522147">
            <a:off x="8615039" y="4112170"/>
            <a:ext cx="1908101" cy="521212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571097">
            <a:off x="8587528" y="5139141"/>
            <a:ext cx="1908101" cy="521212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308">
            <a:off x="8972955" y="4976354"/>
            <a:ext cx="995100" cy="685088"/>
          </a:xfrm>
        </p:spPr>
      </p:pic>
      <p:pic>
        <p:nvPicPr>
          <p:cNvPr id="15" name="Picture 4" descr="Nike Swift Running Shoes Men Transparent PNG - 1000x1000 - Free Download on  Nice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7894">
            <a:off x="9074638" y="4014549"/>
            <a:ext cx="1064483" cy="5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Kết quả hình ảnh cho kimchi soup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1052">
            <a:off x="8884370" y="2997768"/>
            <a:ext cx="835934" cy="6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9883">
            <a:off x="9654218" y="3284035"/>
            <a:ext cx="308339" cy="575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9883">
            <a:off x="9952902" y="3413825"/>
            <a:ext cx="308339" cy="575072"/>
          </a:xfrm>
          <a:prstGeom prst="rect">
            <a:avLst/>
          </a:prstGeom>
        </p:spPr>
      </p:pic>
      <p:pic>
        <p:nvPicPr>
          <p:cNvPr id="19" name="Picture 2" descr="Several button-up shirts, Clothing T-shirt Sleeve Blouse, Folding clothes,  tshirt, baby Clothes png | PNGEg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75" b="995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801" y="2133289"/>
            <a:ext cx="771460" cy="68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466457" y="598424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4261897" y="523229"/>
            <a:ext cx="2219488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にかい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00157" y="550921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318783" y="492928"/>
            <a:ext cx="3066446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66457" y="2233107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4261897" y="2157912"/>
            <a:ext cx="2219488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さんかい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00157" y="2185604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606811" y="2127611"/>
            <a:ext cx="2778417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66457" y="3879566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4261897" y="3804371"/>
            <a:ext cx="2219488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よんかい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00157" y="3832063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sp>
        <p:nvSpPr>
          <p:cNvPr id="36" name="Rounded Rectangle 35"/>
          <p:cNvSpPr/>
          <p:nvPr/>
        </p:nvSpPr>
        <p:spPr>
          <a:xfrm>
            <a:off x="606811" y="3774070"/>
            <a:ext cx="2778417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466457" y="5636141"/>
            <a:ext cx="2529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は</a:t>
            </a:r>
            <a:endParaRPr lang="en-US" altLang="ja-JP" sz="3600" b="1" dirty="0"/>
          </a:p>
        </p:txBody>
      </p:sp>
      <p:sp>
        <p:nvSpPr>
          <p:cNvPr id="38" name="Rounded Rectangle 37"/>
          <p:cNvSpPr/>
          <p:nvPr/>
        </p:nvSpPr>
        <p:spPr>
          <a:xfrm>
            <a:off x="4261897" y="5560946"/>
            <a:ext cx="2219488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いっかい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400157" y="5588638"/>
            <a:ext cx="17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です。</a:t>
            </a:r>
            <a:endParaRPr lang="en-US" altLang="ja-JP" sz="36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606811" y="5530645"/>
            <a:ext cx="2778417" cy="685799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flipH="1">
            <a:off x="402816" y="661252"/>
            <a:ext cx="2594061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 HÀNG…</a:t>
            </a:r>
          </a:p>
        </p:txBody>
      </p:sp>
      <p:sp>
        <p:nvSpPr>
          <p:cNvPr id="43" name="Rounded Rectangle 42"/>
          <p:cNvSpPr/>
          <p:nvPr/>
        </p:nvSpPr>
        <p:spPr>
          <a:xfrm flipH="1">
            <a:off x="495150" y="2285239"/>
            <a:ext cx="2594061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 HÀNG…</a:t>
            </a:r>
          </a:p>
        </p:txBody>
      </p:sp>
      <p:sp>
        <p:nvSpPr>
          <p:cNvPr id="44" name="Rounded Rectangle 43"/>
          <p:cNvSpPr/>
          <p:nvPr/>
        </p:nvSpPr>
        <p:spPr>
          <a:xfrm flipH="1">
            <a:off x="511445" y="3903102"/>
            <a:ext cx="2594061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 HÀNG…</a:t>
            </a:r>
          </a:p>
        </p:txBody>
      </p:sp>
      <p:sp>
        <p:nvSpPr>
          <p:cNvPr id="45" name="Rounded Rectangle 44"/>
          <p:cNvSpPr/>
          <p:nvPr/>
        </p:nvSpPr>
        <p:spPr>
          <a:xfrm flipH="1">
            <a:off x="495150" y="5663242"/>
            <a:ext cx="2594061" cy="58350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 HÀNG…</a:t>
            </a:r>
          </a:p>
        </p:txBody>
      </p:sp>
      <p:sp>
        <p:nvSpPr>
          <p:cNvPr id="42" name="Oval 41"/>
          <p:cNvSpPr/>
          <p:nvPr/>
        </p:nvSpPr>
        <p:spPr>
          <a:xfrm>
            <a:off x="31832" y="711317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１</a:t>
            </a:r>
            <a:endParaRPr lang="en-US" sz="2400" b="1" dirty="0"/>
          </a:p>
        </p:txBody>
      </p:sp>
      <p:sp>
        <p:nvSpPr>
          <p:cNvPr id="46" name="Oval 45"/>
          <p:cNvSpPr/>
          <p:nvPr/>
        </p:nvSpPr>
        <p:spPr>
          <a:xfrm>
            <a:off x="33421" y="2322567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2</a:t>
            </a:r>
            <a:endParaRPr lang="en-US" sz="2400" b="1" dirty="0"/>
          </a:p>
        </p:txBody>
      </p:sp>
      <p:sp>
        <p:nvSpPr>
          <p:cNvPr id="47" name="Oval 46"/>
          <p:cNvSpPr/>
          <p:nvPr/>
        </p:nvSpPr>
        <p:spPr>
          <a:xfrm>
            <a:off x="52064" y="3961148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3</a:t>
            </a:r>
            <a:endParaRPr lang="en-US" sz="2400" b="1" dirty="0"/>
          </a:p>
        </p:txBody>
      </p:sp>
      <p:sp>
        <p:nvSpPr>
          <p:cNvPr id="48" name="Oval 47"/>
          <p:cNvSpPr/>
          <p:nvPr/>
        </p:nvSpPr>
        <p:spPr>
          <a:xfrm>
            <a:off x="68320" y="5678098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894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84" y="-266081"/>
            <a:ext cx="11662659" cy="686469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5279" y="1928317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１</a:t>
            </a:r>
            <a:endParaRPr 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89708" y="3178244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2</a:t>
            </a:r>
            <a:endParaRPr lang="en-US" sz="2400" b="1" dirty="0"/>
          </a:p>
        </p:txBody>
      </p:sp>
      <p:sp>
        <p:nvSpPr>
          <p:cNvPr id="5" name="Oval 4"/>
          <p:cNvSpPr/>
          <p:nvPr/>
        </p:nvSpPr>
        <p:spPr>
          <a:xfrm>
            <a:off x="89708" y="4428171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3</a:t>
            </a:r>
            <a:endParaRPr lang="en-US" sz="2400" b="1" dirty="0"/>
          </a:p>
        </p:txBody>
      </p:sp>
      <p:sp>
        <p:nvSpPr>
          <p:cNvPr id="6" name="Oval 5"/>
          <p:cNvSpPr/>
          <p:nvPr/>
        </p:nvSpPr>
        <p:spPr>
          <a:xfrm>
            <a:off x="105279" y="5862656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4</a:t>
            </a:r>
            <a:endParaRPr lang="en-US" sz="2400" b="1" dirty="0"/>
          </a:p>
        </p:txBody>
      </p:sp>
      <p:sp>
        <p:nvSpPr>
          <p:cNvPr id="7" name="Oval 6"/>
          <p:cNvSpPr/>
          <p:nvPr/>
        </p:nvSpPr>
        <p:spPr>
          <a:xfrm>
            <a:off x="5391742" y="1916338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１</a:t>
            </a:r>
            <a:endParaRPr lang="en-US" sz="2400" b="1" dirty="0"/>
          </a:p>
        </p:txBody>
      </p:sp>
      <p:sp>
        <p:nvSpPr>
          <p:cNvPr id="8" name="Oval 7"/>
          <p:cNvSpPr/>
          <p:nvPr/>
        </p:nvSpPr>
        <p:spPr>
          <a:xfrm>
            <a:off x="5376171" y="3411949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2</a:t>
            </a:r>
            <a:endParaRPr lang="en-US" sz="2400" b="1" dirty="0"/>
          </a:p>
        </p:txBody>
      </p:sp>
      <p:sp>
        <p:nvSpPr>
          <p:cNvPr id="9" name="Oval 8"/>
          <p:cNvSpPr/>
          <p:nvPr/>
        </p:nvSpPr>
        <p:spPr>
          <a:xfrm>
            <a:off x="5391741" y="5005279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3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747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40507" y="230188"/>
            <a:ext cx="9711459" cy="79259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TÌM CÁC MÓN HÀNG TRONG TỪ VỰNG PHẦN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3615" y="1476190"/>
            <a:ext cx="3335719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3614" y="2717362"/>
            <a:ext cx="3335719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3613" y="5705221"/>
            <a:ext cx="3335719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3612" y="4218828"/>
            <a:ext cx="3335719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35096" y="2361396"/>
            <a:ext cx="3098014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39200" y="1201870"/>
            <a:ext cx="3093910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35096" y="3684214"/>
            <a:ext cx="3098014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35096" y="4925386"/>
            <a:ext cx="3098014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3217">
            <a:off x="7609013" y="5963849"/>
            <a:ext cx="878399" cy="7414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84" y="2282000"/>
            <a:ext cx="903129" cy="90312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835096" y="6166558"/>
            <a:ext cx="3098014" cy="548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908" y="674666"/>
            <a:ext cx="1185480" cy="1248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6" y="5466424"/>
            <a:ext cx="1141825" cy="10740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1" y="1343649"/>
            <a:ext cx="958729" cy="8137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27" y="2637697"/>
            <a:ext cx="1225314" cy="7734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1726">
            <a:off x="698355" y="3932156"/>
            <a:ext cx="1306346" cy="1227039"/>
          </a:xfrm>
          <a:prstGeom prst="rect">
            <a:avLst/>
          </a:prstGeom>
        </p:spPr>
      </p:pic>
      <p:pic>
        <p:nvPicPr>
          <p:cNvPr id="3074" name="Picture 2" descr="Several button-up shirts, Clothing T-shirt Sleeve Blouse, Folding clothes,  tshirt, baby Clothes png | PNGEg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75" b="995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142" y="3411176"/>
            <a:ext cx="1138665" cy="10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ike Swift Running Shoes Men Transparent PNG - 1000x1000 - Free Download on  Nice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067" y="4868432"/>
            <a:ext cx="1294293" cy="6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>
            <a:off x="138285" y="1689110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１</a:t>
            </a:r>
            <a:endParaRPr lang="en-US" sz="2400" b="1" dirty="0"/>
          </a:p>
        </p:txBody>
      </p:sp>
      <p:sp>
        <p:nvSpPr>
          <p:cNvPr id="31" name="Oval 30"/>
          <p:cNvSpPr/>
          <p:nvPr/>
        </p:nvSpPr>
        <p:spPr>
          <a:xfrm>
            <a:off x="122714" y="2939037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2</a:t>
            </a:r>
            <a:endParaRPr lang="en-US" sz="2400" b="1" dirty="0"/>
          </a:p>
        </p:txBody>
      </p:sp>
      <p:sp>
        <p:nvSpPr>
          <p:cNvPr id="32" name="Oval 31"/>
          <p:cNvSpPr/>
          <p:nvPr/>
        </p:nvSpPr>
        <p:spPr>
          <a:xfrm>
            <a:off x="122714" y="4188964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3</a:t>
            </a:r>
            <a:endParaRPr lang="en-US" sz="2400" b="1" dirty="0"/>
          </a:p>
        </p:txBody>
      </p:sp>
      <p:sp>
        <p:nvSpPr>
          <p:cNvPr id="33" name="Oval 32"/>
          <p:cNvSpPr/>
          <p:nvPr/>
        </p:nvSpPr>
        <p:spPr>
          <a:xfrm>
            <a:off x="138285" y="5623449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4</a:t>
            </a:r>
            <a:endParaRPr lang="en-US" sz="2400" b="1" dirty="0"/>
          </a:p>
        </p:txBody>
      </p:sp>
      <p:sp>
        <p:nvSpPr>
          <p:cNvPr id="34" name="Oval 33"/>
          <p:cNvSpPr/>
          <p:nvPr/>
        </p:nvSpPr>
        <p:spPr>
          <a:xfrm>
            <a:off x="6791337" y="1444679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１</a:t>
            </a:r>
            <a:endParaRPr lang="en-US" sz="2400" b="1" dirty="0"/>
          </a:p>
        </p:txBody>
      </p:sp>
      <p:sp>
        <p:nvSpPr>
          <p:cNvPr id="35" name="Oval 34"/>
          <p:cNvSpPr/>
          <p:nvPr/>
        </p:nvSpPr>
        <p:spPr>
          <a:xfrm>
            <a:off x="6791337" y="2587818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2</a:t>
            </a:r>
            <a:endParaRPr lang="en-US" sz="2400" b="1" dirty="0"/>
          </a:p>
        </p:txBody>
      </p:sp>
      <p:sp>
        <p:nvSpPr>
          <p:cNvPr id="36" name="Oval 35"/>
          <p:cNvSpPr/>
          <p:nvPr/>
        </p:nvSpPr>
        <p:spPr>
          <a:xfrm>
            <a:off x="6833610" y="3843866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3</a:t>
            </a:r>
            <a:endParaRPr lang="en-US" sz="2400" b="1" dirty="0"/>
          </a:p>
        </p:txBody>
      </p:sp>
      <p:sp>
        <p:nvSpPr>
          <p:cNvPr id="37" name="Oval 36"/>
          <p:cNvSpPr/>
          <p:nvPr/>
        </p:nvSpPr>
        <p:spPr>
          <a:xfrm>
            <a:off x="6846303" y="5006616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4</a:t>
            </a:r>
            <a:endParaRPr lang="en-US" sz="2400" b="1" dirty="0"/>
          </a:p>
        </p:txBody>
      </p:sp>
      <p:sp>
        <p:nvSpPr>
          <p:cNvPr id="38" name="Oval 37"/>
          <p:cNvSpPr/>
          <p:nvPr/>
        </p:nvSpPr>
        <p:spPr>
          <a:xfrm>
            <a:off x="6868563" y="6020156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705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0" y="5511484"/>
            <a:ext cx="1435606" cy="143560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1" y="1899656"/>
            <a:ext cx="1385082" cy="11867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08" y="1901435"/>
            <a:ext cx="983224" cy="1027249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8" y="3867758"/>
            <a:ext cx="1169636" cy="1577925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3" y="2252917"/>
            <a:ext cx="728139" cy="135153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1721819"/>
            <a:ext cx="6944866" cy="4571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726835"/>
            <a:ext cx="6944866" cy="4571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488625"/>
            <a:ext cx="6944866" cy="4571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92" y="225706"/>
            <a:ext cx="2336108" cy="1068683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18" y="332623"/>
            <a:ext cx="938563" cy="1365183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858203" y="724376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１</a:t>
            </a:r>
            <a:endParaRPr lang="en-US" sz="2400" b="1" dirty="0"/>
          </a:p>
        </p:txBody>
      </p:sp>
      <p:sp>
        <p:nvSpPr>
          <p:cNvPr id="23" name="Oval 22"/>
          <p:cNvSpPr/>
          <p:nvPr/>
        </p:nvSpPr>
        <p:spPr>
          <a:xfrm>
            <a:off x="2858203" y="2401390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2</a:t>
            </a:r>
            <a:endParaRPr lang="en-US" sz="2400" b="1" dirty="0"/>
          </a:p>
        </p:txBody>
      </p:sp>
      <p:sp>
        <p:nvSpPr>
          <p:cNvPr id="24" name="Oval 23"/>
          <p:cNvSpPr/>
          <p:nvPr/>
        </p:nvSpPr>
        <p:spPr>
          <a:xfrm>
            <a:off x="2842632" y="4083207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3</a:t>
            </a:r>
            <a:endParaRPr lang="en-US" sz="2400" b="1" dirty="0"/>
          </a:p>
        </p:txBody>
      </p:sp>
      <p:sp>
        <p:nvSpPr>
          <p:cNvPr id="25" name="Oval 24"/>
          <p:cNvSpPr/>
          <p:nvPr/>
        </p:nvSpPr>
        <p:spPr>
          <a:xfrm>
            <a:off x="2861340" y="5995582"/>
            <a:ext cx="500925" cy="46741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4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59127" y="668566"/>
            <a:ext cx="870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ワンさん　は（</a:t>
            </a:r>
            <a:r>
              <a:rPr lang="en-US" altLang="ja-JP" sz="2800" dirty="0">
                <a:solidFill>
                  <a:srgbClr val="FF0000"/>
                </a:solidFill>
              </a:rPr>
              <a:t>CỬA HÀNG</a:t>
            </a:r>
            <a:r>
              <a:rPr lang="ja-JP" altLang="en-US" sz="2800" dirty="0"/>
              <a:t>）の（てんいん）です。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3374699" y="2381290"/>
            <a:ext cx="870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たなかさん　は（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rgbClr val="FF0000"/>
                </a:solidFill>
              </a:rPr>
              <a:t>CỬA HÀNG </a:t>
            </a:r>
            <a:r>
              <a:rPr lang="ja-JP" altLang="en-US" sz="2800" dirty="0"/>
              <a:t>）の（　　　）です。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3374699" y="4047485"/>
            <a:ext cx="870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たなかさん　は（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rgbClr val="FF0000"/>
                </a:solidFill>
              </a:rPr>
              <a:t>CỬA HÀNG </a:t>
            </a:r>
            <a:r>
              <a:rPr lang="ja-JP" altLang="en-US" sz="2800" dirty="0"/>
              <a:t>）の（　　　）です。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3374699" y="5979107"/>
            <a:ext cx="870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たなかさん　は（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rgbClr val="FF0000"/>
                </a:solidFill>
              </a:rPr>
              <a:t>CỬA HÀNG </a:t>
            </a:r>
            <a:r>
              <a:rPr lang="ja-JP" altLang="en-US" sz="2800" dirty="0"/>
              <a:t>）の（　　　）です。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401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770811" cy="5973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パン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" y="738302"/>
            <a:ext cx="3770811" cy="5973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みず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1474464"/>
            <a:ext cx="3770811" cy="5973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てんいん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2183161"/>
            <a:ext cx="3770811" cy="5973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～かい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3582913"/>
            <a:ext cx="3770811" cy="5973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" y="2883037"/>
            <a:ext cx="3770811" cy="5973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～かい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770810" y="50181"/>
            <a:ext cx="3708167" cy="4598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BÁNH MÌ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770813" y="780803"/>
            <a:ext cx="3708166" cy="4598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NƯỚC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70811" y="1491930"/>
            <a:ext cx="3708166" cy="4598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 VIÊN CỬA HÀNG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770811" y="2220076"/>
            <a:ext cx="3708166" cy="4598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 ~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70810" y="3615107"/>
            <a:ext cx="3708166" cy="4598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 HÀNG ~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32　パ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886397" y="50181"/>
            <a:ext cx="609600" cy="459800"/>
          </a:xfrm>
          <a:prstGeom prst="rect">
            <a:avLst/>
          </a:prstGeom>
        </p:spPr>
      </p:pic>
      <p:pic>
        <p:nvPicPr>
          <p:cNvPr id="21" name="33水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886397" y="853953"/>
            <a:ext cx="609600" cy="459800"/>
          </a:xfrm>
          <a:prstGeom prst="rect">
            <a:avLst/>
          </a:prstGeom>
        </p:spPr>
      </p:pic>
      <p:pic>
        <p:nvPicPr>
          <p:cNvPr id="22" name="34 店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886397" y="1538110"/>
            <a:ext cx="609600" cy="459800"/>
          </a:xfrm>
          <a:prstGeom prst="rect">
            <a:avLst/>
          </a:prstGeom>
        </p:spPr>
      </p:pic>
      <p:pic>
        <p:nvPicPr>
          <p:cNvPr id="23" name="35 階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886397" y="2270499"/>
            <a:ext cx="609600" cy="459800"/>
          </a:xfrm>
          <a:prstGeom prst="rect">
            <a:avLst/>
          </a:prstGeom>
        </p:spPr>
      </p:pic>
      <p:pic>
        <p:nvPicPr>
          <p:cNvPr id="24" name="3841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886397" y="3651682"/>
            <a:ext cx="609600" cy="45980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770810" y="2901121"/>
            <a:ext cx="3708166" cy="4598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 MẤY?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4088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886397" y="2974270"/>
            <a:ext cx="498125" cy="49812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-1" y="4251508"/>
            <a:ext cx="3770811" cy="5973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にくや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4917615"/>
            <a:ext cx="3770811" cy="5973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パンや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6260662"/>
            <a:ext cx="3770811" cy="5973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やおや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5583722"/>
            <a:ext cx="3770811" cy="5973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ほんや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770811" y="4241112"/>
            <a:ext cx="3708166" cy="4598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 HÀNG THỊT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770810" y="5636143"/>
            <a:ext cx="3708166" cy="4598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TIỆM SÁCH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770810" y="4922157"/>
            <a:ext cx="3708166" cy="4598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TIỆM BÁNH MÌ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770810" y="6321823"/>
            <a:ext cx="3708166" cy="4598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 HÀNG RAU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2" name="cua hang thit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920511" y="4282789"/>
            <a:ext cx="553863" cy="553863"/>
          </a:xfrm>
          <a:prstGeom prst="rect">
            <a:avLst/>
          </a:prstGeom>
        </p:spPr>
      </p:pic>
      <p:pic>
        <p:nvPicPr>
          <p:cNvPr id="55" name="Japanese Dictionary - JapanesePod101.com (2)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006141" y="6368144"/>
            <a:ext cx="489856" cy="489856"/>
          </a:xfrm>
          <a:prstGeom prst="rect">
            <a:avLst/>
          </a:prstGeom>
        </p:spPr>
      </p:pic>
      <p:pic>
        <p:nvPicPr>
          <p:cNvPr id="56" name="Japanese Dictionary - JapanesePod101.com (3)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951484" y="4956328"/>
            <a:ext cx="479425" cy="479425"/>
          </a:xfrm>
          <a:prstGeom prst="rect">
            <a:avLst/>
          </a:prstGeom>
        </p:spPr>
      </p:pic>
      <p:pic>
        <p:nvPicPr>
          <p:cNvPr id="57" name="Japanese Dictionary - JapanesePod101.com (1)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963088" y="5648151"/>
            <a:ext cx="532909" cy="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5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2835800"/>
            <a:ext cx="5148944" cy="6024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どこ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1" y="1414198"/>
            <a:ext cx="5148944" cy="6024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いらっしゃいませ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2119359"/>
            <a:ext cx="5148944" cy="6024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ありがとうございます。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1" y="0"/>
            <a:ext cx="5148944" cy="6024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でんき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2" y="705161"/>
            <a:ext cx="5148943" cy="6024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ふく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035240" y="49389"/>
            <a:ext cx="4498252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Siêu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điện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máy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035240" y="740760"/>
            <a:ext cx="4498252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Quần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áo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37" name="37　ど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96714" y="2887449"/>
            <a:ext cx="499199" cy="499199"/>
          </a:xfrm>
          <a:prstGeom prst="rect">
            <a:avLst/>
          </a:prstGeom>
        </p:spPr>
      </p:pic>
      <p:pic>
        <p:nvPicPr>
          <p:cNvPr id="38" name="38　いらっしゃいませ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25349" y="1491737"/>
            <a:ext cx="499199" cy="499199"/>
          </a:xfrm>
          <a:prstGeom prst="rect">
            <a:avLst/>
          </a:prstGeom>
        </p:spPr>
      </p:pic>
      <p:pic>
        <p:nvPicPr>
          <p:cNvPr id="39" name="6716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96715" y="2222334"/>
            <a:ext cx="499199" cy="499199"/>
          </a:xfrm>
          <a:prstGeom prst="rect">
            <a:avLst/>
          </a:prstGeom>
        </p:spPr>
      </p:pic>
      <p:pic>
        <p:nvPicPr>
          <p:cNvPr id="40" name="227322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29995" y="69709"/>
            <a:ext cx="499199" cy="499199"/>
          </a:xfrm>
          <a:prstGeom prst="rect">
            <a:avLst/>
          </a:prstGeom>
        </p:spPr>
      </p:pic>
      <p:pic>
        <p:nvPicPr>
          <p:cNvPr id="41" name="201448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25349" y="769519"/>
            <a:ext cx="499199" cy="49919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-4" y="4922503"/>
            <a:ext cx="5148944" cy="6024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さんかい・さんがい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4" y="3552241"/>
            <a:ext cx="5148944" cy="6024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いっかい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-3" y="4257402"/>
            <a:ext cx="5148944" cy="6024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にかい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-4" y="5601994"/>
            <a:ext cx="5148944" cy="6024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よんかい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0" y="6281485"/>
            <a:ext cx="5148944" cy="6024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ごかい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035240" y="1442594"/>
            <a:ext cx="4498252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Chào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mừng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quý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khách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!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035240" y="2133965"/>
            <a:ext cx="4498252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Cảm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ơn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quý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khách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035240" y="2892408"/>
            <a:ext cx="4498252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Ở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đâu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035240" y="3583779"/>
            <a:ext cx="4498252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lầu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035240" y="4315745"/>
            <a:ext cx="4498252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lầu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035240" y="4958869"/>
            <a:ext cx="4498252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lầu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035240" y="5638361"/>
            <a:ext cx="4498252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lầu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035240" y="6281485"/>
            <a:ext cx="4498252" cy="5126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lầu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</a:t>
            </a:r>
          </a:p>
        </p:txBody>
      </p:sp>
      <p:pic>
        <p:nvPicPr>
          <p:cNvPr id="55" name="ĐẾM TẦNG  1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286023" y="3568805"/>
            <a:ext cx="577850" cy="577850"/>
          </a:xfrm>
          <a:prstGeom prst="rect">
            <a:avLst/>
          </a:prstGeom>
        </p:spPr>
      </p:pic>
      <p:pic>
        <p:nvPicPr>
          <p:cNvPr id="56" name="DEM TANG 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254273" y="4961516"/>
            <a:ext cx="570275" cy="570275"/>
          </a:xfrm>
          <a:prstGeom prst="rect">
            <a:avLst/>
          </a:prstGeom>
        </p:spPr>
      </p:pic>
      <p:pic>
        <p:nvPicPr>
          <p:cNvPr id="58" name="DEM TANG 5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270344" y="6319649"/>
            <a:ext cx="526170" cy="526170"/>
          </a:xfrm>
          <a:prstGeom prst="rect">
            <a:avLst/>
          </a:prstGeom>
        </p:spPr>
      </p:pic>
      <p:pic>
        <p:nvPicPr>
          <p:cNvPr id="62" name="DEM TANG 4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282305" y="5636770"/>
            <a:ext cx="514209" cy="514209"/>
          </a:xfrm>
          <a:prstGeom prst="rect">
            <a:avLst/>
          </a:prstGeom>
        </p:spPr>
      </p:pic>
      <p:pic>
        <p:nvPicPr>
          <p:cNvPr id="63" name="ĐẾM TẦNG  2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286023" y="4350985"/>
            <a:ext cx="442137" cy="44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198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313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7" dur="203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" dur="1384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23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" fill="hold">
                      <p:stCondLst>
                        <p:cond delay="0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7" dur="1515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1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7" dur="1332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" dur="1436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7" dur="1123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4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9" fill="hold">
                      <p:stCondLst>
                        <p:cond delay="0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" dur="1462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53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" fill="hold">
                      <p:stCondLst>
                        <p:cond delay="0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7" dur="1854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audio>
              <p:cMediaNode vol="80000">
                <p:cTn id="1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1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1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1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75"/>
            <a:ext cx="3509817" cy="4405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033" y="234826"/>
            <a:ext cx="3685878" cy="4425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693" y="359708"/>
            <a:ext cx="4142708" cy="430074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0628" y="4932218"/>
            <a:ext cx="2685367" cy="15567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CHỦ ĐỀ</a:t>
            </a: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MUA SẮM  -    ĂN UỐNG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419500" y="4932218"/>
            <a:ext cx="3710973" cy="15567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BỐI CẢNH</a:t>
            </a:r>
          </a:p>
          <a:p>
            <a:pPr algn="ctr"/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 ĐANG Ở TRUNG TÂM THƯƠNG MẠI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811391" y="4932218"/>
            <a:ext cx="3710973" cy="15567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KĨ NĂNG</a:t>
            </a:r>
          </a:p>
          <a:p>
            <a:pPr algn="ctr"/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 BIẾT CÁCH HỎI ĐƯỢC VỊ TRÍ</a:t>
            </a:r>
          </a:p>
          <a:p>
            <a:pPr algn="ctr"/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 MÓN HÀNG BẠN MUỐN MUA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087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2" y="406400"/>
            <a:ext cx="5959811" cy="6451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684628" y="1335788"/>
            <a:ext cx="407762" cy="36712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6" name="Oval 5"/>
          <p:cNvSpPr/>
          <p:nvPr/>
        </p:nvSpPr>
        <p:spPr>
          <a:xfrm>
            <a:off x="2611643" y="6100618"/>
            <a:ext cx="407762" cy="36712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3684628" y="5578764"/>
            <a:ext cx="407762" cy="36712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4661179" y="5733493"/>
            <a:ext cx="407762" cy="36712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2851788" y="4876800"/>
            <a:ext cx="407762" cy="36712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3684628" y="3659909"/>
            <a:ext cx="407762" cy="36712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3888509" y="2431462"/>
            <a:ext cx="407762" cy="36712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3" name="Oval 12"/>
          <p:cNvSpPr/>
          <p:nvPr/>
        </p:nvSpPr>
        <p:spPr>
          <a:xfrm>
            <a:off x="2139287" y="2384115"/>
            <a:ext cx="407762" cy="36712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90591" y="137952"/>
            <a:ext cx="662730" cy="536895"/>
          </a:xfrm>
          <a:prstGeom prst="roundRect">
            <a:avLst/>
          </a:prstGeom>
          <a:gradFill flip="none" rotWithShape="1">
            <a:gsLst>
              <a:gs pos="0">
                <a:srgbClr val="00A9EC"/>
              </a:gs>
              <a:gs pos="50000">
                <a:schemeClr val="accent1">
                  <a:lumMod val="50000"/>
                </a:scheme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6290591" y="1019977"/>
            <a:ext cx="662730" cy="536895"/>
          </a:xfrm>
          <a:prstGeom prst="roundRect">
            <a:avLst/>
          </a:prstGeom>
          <a:gradFill flip="none" rotWithShape="1">
            <a:gsLst>
              <a:gs pos="0">
                <a:srgbClr val="00A9EC"/>
              </a:gs>
              <a:gs pos="50000">
                <a:schemeClr val="accent1">
                  <a:lumMod val="50000"/>
                </a:scheme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290591" y="1894566"/>
            <a:ext cx="662730" cy="536895"/>
          </a:xfrm>
          <a:prstGeom prst="roundRect">
            <a:avLst/>
          </a:prstGeom>
          <a:gradFill flip="none" rotWithShape="1">
            <a:gsLst>
              <a:gs pos="0">
                <a:srgbClr val="00A9EC"/>
              </a:gs>
              <a:gs pos="50000">
                <a:schemeClr val="accent1">
                  <a:lumMod val="50000"/>
                </a:scheme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6288721" y="2751240"/>
            <a:ext cx="662730" cy="536895"/>
          </a:xfrm>
          <a:prstGeom prst="roundRect">
            <a:avLst/>
          </a:prstGeom>
          <a:gradFill flip="none" rotWithShape="1">
            <a:gsLst>
              <a:gs pos="0">
                <a:srgbClr val="00A9EC"/>
              </a:gs>
              <a:gs pos="50000">
                <a:schemeClr val="accent1">
                  <a:lumMod val="50000"/>
                </a:scheme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6288721" y="3659909"/>
            <a:ext cx="662730" cy="536895"/>
          </a:xfrm>
          <a:prstGeom prst="roundRect">
            <a:avLst/>
          </a:prstGeom>
          <a:gradFill flip="none" rotWithShape="1">
            <a:gsLst>
              <a:gs pos="0">
                <a:srgbClr val="00A9EC"/>
              </a:gs>
              <a:gs pos="50000">
                <a:schemeClr val="accent1">
                  <a:lumMod val="50000"/>
                </a:scheme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6288721" y="4507854"/>
            <a:ext cx="662730" cy="536895"/>
          </a:xfrm>
          <a:prstGeom prst="roundRect">
            <a:avLst/>
          </a:prstGeom>
          <a:gradFill flip="none" rotWithShape="1">
            <a:gsLst>
              <a:gs pos="0">
                <a:srgbClr val="00A9EC"/>
              </a:gs>
              <a:gs pos="50000">
                <a:schemeClr val="accent1">
                  <a:lumMod val="50000"/>
                </a:scheme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6282917" y="5408928"/>
            <a:ext cx="662730" cy="536895"/>
          </a:xfrm>
          <a:prstGeom prst="roundRect">
            <a:avLst/>
          </a:prstGeom>
          <a:gradFill flip="none" rotWithShape="1">
            <a:gsLst>
              <a:gs pos="0">
                <a:srgbClr val="00A9EC"/>
              </a:gs>
              <a:gs pos="50000">
                <a:schemeClr val="accent1">
                  <a:lumMod val="50000"/>
                </a:scheme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6288721" y="6257573"/>
            <a:ext cx="662730" cy="536895"/>
          </a:xfrm>
          <a:prstGeom prst="roundRect">
            <a:avLst/>
          </a:prstGeom>
          <a:gradFill flip="none" rotWithShape="1">
            <a:gsLst>
              <a:gs pos="0">
                <a:srgbClr val="00A9EC"/>
              </a:gs>
              <a:gs pos="50000">
                <a:schemeClr val="accent1">
                  <a:lumMod val="50000"/>
                </a:scheme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078345" y="175194"/>
            <a:ext cx="4632685" cy="46241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インフォメーション　</a:t>
            </a:r>
            <a:endParaRPr lang="en-US" sz="24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7078345" y="1020273"/>
            <a:ext cx="4632685" cy="46241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レストラン</a:t>
            </a:r>
            <a:endParaRPr lang="en-US" sz="24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7078345" y="1969050"/>
            <a:ext cx="4632685" cy="46241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でんき</a:t>
            </a:r>
            <a:endParaRPr lang="en-US" sz="2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7078345" y="2814129"/>
            <a:ext cx="4632685" cy="46241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ふくや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078345" y="3697150"/>
            <a:ext cx="4632685" cy="46241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ATM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044480" y="4563425"/>
            <a:ext cx="4632685" cy="46241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レジ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044480" y="5446446"/>
            <a:ext cx="4632685" cy="46241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えんショップ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044480" y="6257573"/>
            <a:ext cx="4632685" cy="46241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エスカレーター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59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71" y="440061"/>
            <a:ext cx="4134091" cy="5822543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048135" y="5590346"/>
            <a:ext cx="2380286" cy="537551"/>
          </a:xfrm>
          <a:prstGeom prst="homePlat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いっかい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4086635" y="5590346"/>
            <a:ext cx="976529" cy="36926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１</a:t>
            </a:r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4086635" y="4964044"/>
            <a:ext cx="976529" cy="36926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２</a:t>
            </a:r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86635" y="4250060"/>
            <a:ext cx="976529" cy="36926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3F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9" name="Oval 8"/>
          <p:cNvSpPr/>
          <p:nvPr/>
        </p:nvSpPr>
        <p:spPr>
          <a:xfrm>
            <a:off x="4086635" y="3623758"/>
            <a:ext cx="976529" cy="36926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4F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86635" y="2997456"/>
            <a:ext cx="976529" cy="36926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5F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86635" y="2316872"/>
            <a:ext cx="976529" cy="36926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6F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86635" y="1646721"/>
            <a:ext cx="976529" cy="36926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7F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086635" y="1022507"/>
            <a:ext cx="976529" cy="36926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8F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4" name="Pentagon 13"/>
          <p:cNvSpPr/>
          <p:nvPr/>
        </p:nvSpPr>
        <p:spPr>
          <a:xfrm flipH="1">
            <a:off x="5389407" y="4786369"/>
            <a:ext cx="2380286" cy="537551"/>
          </a:xfrm>
          <a:prstGeom prst="homePlat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にかい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Pentagon 14"/>
          <p:cNvSpPr/>
          <p:nvPr/>
        </p:nvSpPr>
        <p:spPr>
          <a:xfrm flipH="1">
            <a:off x="5405175" y="3489623"/>
            <a:ext cx="2380286" cy="537551"/>
          </a:xfrm>
          <a:prstGeom prst="homePlat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よんかい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Pentagon 15"/>
          <p:cNvSpPr/>
          <p:nvPr/>
        </p:nvSpPr>
        <p:spPr>
          <a:xfrm>
            <a:off x="444075" y="4111683"/>
            <a:ext cx="3414318" cy="583503"/>
          </a:xfrm>
          <a:prstGeom prst="homePlat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さんかい</a:t>
            </a:r>
            <a:r>
              <a:rPr lang="en-US" altLang="ja-JP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| 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さんがい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Pentagon 16"/>
          <p:cNvSpPr/>
          <p:nvPr/>
        </p:nvSpPr>
        <p:spPr>
          <a:xfrm flipH="1">
            <a:off x="5257167" y="2257747"/>
            <a:ext cx="2512524" cy="537551"/>
          </a:xfrm>
          <a:prstGeom prst="homePlat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ろっかい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1016706" y="2906120"/>
            <a:ext cx="2764656" cy="537551"/>
          </a:xfrm>
          <a:prstGeom prst="homePlat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ごかい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Pentagon 18"/>
          <p:cNvSpPr/>
          <p:nvPr/>
        </p:nvSpPr>
        <p:spPr>
          <a:xfrm flipH="1">
            <a:off x="5257168" y="961001"/>
            <a:ext cx="2512523" cy="537551"/>
          </a:xfrm>
          <a:prstGeom prst="homePlat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はちかい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1017108" y="1585407"/>
            <a:ext cx="2780022" cy="537551"/>
          </a:xfrm>
          <a:prstGeom prst="homePlate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ななかい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59538" y="440061"/>
            <a:ext cx="4070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hầm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ちか 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ngầm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ちか１かい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mấy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なんかい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3" name="ĐẾM TẦNG 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95239" y="5590346"/>
            <a:ext cx="594054" cy="594054"/>
          </a:xfrm>
          <a:prstGeom prst="rect">
            <a:avLst/>
          </a:prstGeom>
        </p:spPr>
      </p:pic>
      <p:pic>
        <p:nvPicPr>
          <p:cNvPr id="32" name="DEM TANG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47048" y="3925512"/>
            <a:ext cx="594054" cy="594054"/>
          </a:xfrm>
          <a:prstGeom prst="rect">
            <a:avLst/>
          </a:prstGeom>
        </p:spPr>
      </p:pic>
      <p:pic>
        <p:nvPicPr>
          <p:cNvPr id="33" name="DEM TANG 3 GA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5639" y="4348336"/>
            <a:ext cx="609600" cy="609600"/>
          </a:xfrm>
          <a:prstGeom prst="rect">
            <a:avLst/>
          </a:prstGeom>
        </p:spPr>
      </p:pic>
      <p:pic>
        <p:nvPicPr>
          <p:cNvPr id="34" name="DEM TANG 5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32046" y="2865617"/>
            <a:ext cx="594054" cy="594054"/>
          </a:xfrm>
          <a:prstGeom prst="rect">
            <a:avLst/>
          </a:prstGeom>
        </p:spPr>
      </p:pic>
      <p:pic>
        <p:nvPicPr>
          <p:cNvPr id="35" name="DEM TANG 7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32046" y="1524050"/>
            <a:ext cx="594054" cy="594054"/>
          </a:xfrm>
          <a:prstGeom prst="rect">
            <a:avLst/>
          </a:prstGeom>
        </p:spPr>
      </p:pic>
      <p:pic>
        <p:nvPicPr>
          <p:cNvPr id="36" name="DEM TANG 8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544348" y="993352"/>
            <a:ext cx="594054" cy="594054"/>
          </a:xfrm>
          <a:prstGeom prst="rect">
            <a:avLst/>
          </a:prstGeom>
        </p:spPr>
      </p:pic>
      <p:pic>
        <p:nvPicPr>
          <p:cNvPr id="37" name="DEM TANG 6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567287" y="2244698"/>
            <a:ext cx="594054" cy="594054"/>
          </a:xfrm>
          <a:prstGeom prst="rect">
            <a:avLst/>
          </a:prstGeom>
        </p:spPr>
      </p:pic>
      <p:pic>
        <p:nvPicPr>
          <p:cNvPr id="38" name="DEM TANG TANG MAY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420691" y="1769453"/>
            <a:ext cx="609600" cy="609600"/>
          </a:xfrm>
          <a:prstGeom prst="rect">
            <a:avLst/>
          </a:prstGeom>
        </p:spPr>
      </p:pic>
      <p:pic>
        <p:nvPicPr>
          <p:cNvPr id="39" name="DEM TANG 4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544348" y="3459671"/>
            <a:ext cx="594054" cy="594054"/>
          </a:xfrm>
          <a:prstGeom prst="rect">
            <a:avLst/>
          </a:prstGeom>
        </p:spPr>
      </p:pic>
      <p:pic>
        <p:nvPicPr>
          <p:cNvPr id="40" name="ĐẾM TẦNG  2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594384" y="4786369"/>
            <a:ext cx="594054" cy="5940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033807" y="-71415"/>
            <a:ext cx="458490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TỪ VỰNG DIỄN TẢ CÁC TẦNG TRONG 1 TÒA NHÀ</a:t>
            </a:r>
          </a:p>
        </p:txBody>
      </p:sp>
      <p:pic>
        <p:nvPicPr>
          <p:cNvPr id="41" name="Picture 40" descr="Orange CRM FAQ | Frequenly Asked Qustions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306" y="5573285"/>
            <a:ext cx="1650985" cy="12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88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12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6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33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56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436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462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854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5" y="1475415"/>
            <a:ext cx="3134162" cy="2238687"/>
          </a:xfrm>
          <a:prstGeom prst="rect">
            <a:avLst/>
          </a:prstGeom>
        </p:spPr>
      </p:pic>
      <p:pic>
        <p:nvPicPr>
          <p:cNvPr id="5" name="18. Track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92409" y="206732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2409" y="3776829"/>
            <a:ext cx="8499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すみません</a:t>
            </a:r>
            <a:r>
              <a:rPr lang="ja-JP" altLang="en-US" sz="2400" b="1" dirty="0" smtClean="0"/>
              <a:t>。</a:t>
            </a:r>
            <a:r>
              <a:rPr lang="en-US" altLang="ja-JP" sz="2400" b="1" dirty="0" smtClean="0"/>
              <a:t>(  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CỬA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HÀNG CẦN 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TÌM  ..... </a:t>
            </a:r>
            <a:r>
              <a:rPr lang="en-US" altLang="ja-JP" sz="1800" b="1" dirty="0" smtClean="0"/>
              <a:t>         </a:t>
            </a:r>
            <a:r>
              <a:rPr lang="en-US" altLang="ja-JP" sz="2400" b="1" dirty="0"/>
              <a:t>)</a:t>
            </a:r>
          </a:p>
          <a:p>
            <a:r>
              <a:rPr lang="ja-JP" altLang="en-US" sz="2400" b="1" dirty="0" smtClean="0"/>
              <a:t>                            </a:t>
            </a:r>
            <a:r>
              <a:rPr lang="ja-JP" altLang="en-US" sz="2400" b="1" dirty="0"/>
              <a:t>　</a:t>
            </a:r>
            <a:endParaRPr lang="en-US" sz="2400" b="1" dirty="0"/>
          </a:p>
          <a:p>
            <a:r>
              <a:rPr lang="ja-JP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ja-JP" altLang="en-US" sz="2400" dirty="0" smtClean="0"/>
              <a:t>　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 LỜI 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.....  ) </a:t>
            </a:r>
            <a:endParaRPr lang="en-US" altLang="ja-JP" sz="2400" dirty="0"/>
          </a:p>
          <a:p>
            <a:r>
              <a:rPr lang="ja-JP" altLang="en-US" sz="2400" b="1" dirty="0" smtClean="0"/>
              <a:t>                  </a:t>
            </a:r>
            <a:r>
              <a:rPr lang="ja-JP" altLang="en-US" sz="2400" b="1" dirty="0"/>
              <a:t>　</a:t>
            </a:r>
            <a:endParaRPr lang="en-US" sz="2400" b="1" dirty="0"/>
          </a:p>
          <a:p>
            <a:r>
              <a:rPr lang="ja-JP" altLang="en-US" sz="2400" b="1" dirty="0"/>
              <a:t>そうですか。                                                  。</a:t>
            </a:r>
            <a:endParaRPr lang="en-US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261145" y="3830323"/>
            <a:ext cx="1968092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61145" y="4544989"/>
            <a:ext cx="1968092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 LỄ TÂN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61145" y="5222326"/>
            <a:ext cx="1968092" cy="402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9966" y="485504"/>
            <a:ext cx="11730446" cy="45719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>
            <a:off x="1724296" y="84363"/>
            <a:ext cx="5120641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どこ　ですか。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 Same Side Corner Rectangle 15"/>
          <p:cNvSpPr/>
          <p:nvPr/>
        </p:nvSpPr>
        <p:spPr>
          <a:xfrm>
            <a:off x="269965" y="84363"/>
            <a:ext cx="2516778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2  –   PHẦN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9966" y="643892"/>
            <a:ext cx="11730446" cy="421320"/>
          </a:xfrm>
          <a:prstGeom prst="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1</a:t>
            </a:r>
          </a:p>
        </p:txBody>
      </p:sp>
      <p:sp>
        <p:nvSpPr>
          <p:cNvPr id="2" name="Rectangle 1"/>
          <p:cNvSpPr/>
          <p:nvPr/>
        </p:nvSpPr>
        <p:spPr>
          <a:xfrm>
            <a:off x="8790959" y="1065212"/>
            <a:ext cx="3209453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ー　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 NÓI TẦNG/LẦU  : [SỐ] + </a:t>
            </a:r>
            <a:r>
              <a:rPr lang="ja-JP" altLang="en-US" sz="1200" b="1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か</a:t>
            </a:r>
            <a:r>
              <a:rPr lang="ja-JP" altLang="en-US" sz="12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い</a:t>
            </a:r>
            <a:endParaRPr lang="en-US" altLang="ja-JP" sz="1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ー　</a:t>
            </a:r>
            <a:r>
              <a:rPr lang="en-US" altLang="ja-JP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 </a:t>
            </a:r>
            <a:r>
              <a:rPr lang="en-US" altLang="ja-JP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Ý CÁC BIẾN ÂM :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TẦNG </a:t>
            </a:r>
            <a:r>
              <a:rPr lang="en-US" altLang="ja-JP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1: </a:t>
            </a:r>
            <a:r>
              <a:rPr lang="ja-JP" altLang="en-US" sz="1200" b="1" dirty="0">
                <a:latin typeface="Tahoma" panose="020B0604030504040204" pitchFamily="34" charset="0"/>
                <a:cs typeface="Tahoma" panose="020B0604030504040204" pitchFamily="34" charset="0"/>
              </a:rPr>
              <a:t>いっかい</a:t>
            </a:r>
            <a:endParaRPr lang="en-US" altLang="ja-JP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TẦNG 6 : </a:t>
            </a:r>
            <a:r>
              <a:rPr lang="ja-JP" altLang="en-US" sz="1200" b="1" dirty="0">
                <a:latin typeface="Tahoma" panose="020B0604030504040204" pitchFamily="34" charset="0"/>
                <a:cs typeface="Tahoma" panose="020B0604030504040204" pitchFamily="34" charset="0"/>
              </a:rPr>
              <a:t>ろっかい</a:t>
            </a:r>
            <a:endParaRPr lang="en-US" altLang="ja-JP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 HỎI TẦNG : </a:t>
            </a:r>
            <a:r>
              <a:rPr lang="ja-JP" altLang="en-US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なんかい</a:t>
            </a:r>
            <a:endParaRPr lang="en-US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9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1437</Words>
  <Application>Microsoft Office PowerPoint</Application>
  <PresentationFormat>Widescreen</PresentationFormat>
  <Paragraphs>439</Paragraphs>
  <Slides>37</Slides>
  <Notes>3</Notes>
  <HiddenSlides>0</HiddenSlides>
  <MMClips>64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Kozuka Mincho Pr6N EL</vt:lpstr>
      <vt:lpstr>ＭＳ Ｐゴシック</vt:lpstr>
      <vt:lpstr>Arial</vt:lpstr>
      <vt:lpstr>Calibri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90</cp:revision>
  <dcterms:created xsi:type="dcterms:W3CDTF">2021-10-17T15:04:40Z</dcterms:created>
  <dcterms:modified xsi:type="dcterms:W3CDTF">2022-10-13T04:28:59Z</dcterms:modified>
</cp:coreProperties>
</file>